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256" r:id="rId2"/>
    <p:sldId id="282" r:id="rId3"/>
    <p:sldId id="261" r:id="rId4"/>
    <p:sldId id="274" r:id="rId5"/>
    <p:sldId id="275" r:id="rId6"/>
    <p:sldId id="260" r:id="rId7"/>
    <p:sldId id="279" r:id="rId8"/>
    <p:sldId id="278" r:id="rId9"/>
    <p:sldId id="280" r:id="rId10"/>
    <p:sldId id="281"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34" autoAdjust="0"/>
    <p:restoredTop sz="52409" autoAdjust="0"/>
  </p:normalViewPr>
  <p:slideViewPr>
    <p:cSldViewPr snapToGrid="0">
      <p:cViewPr varScale="1">
        <p:scale>
          <a:sx n="59" d="100"/>
          <a:sy n="59" d="100"/>
        </p:scale>
        <p:origin x="2940" y="78"/>
      </p:cViewPr>
      <p:guideLst/>
    </p:cSldViewPr>
  </p:slideViewPr>
  <p:notesTextViewPr>
    <p:cViewPr>
      <p:scale>
        <a:sx n="150" d="100"/>
        <a:sy n="150" d="100"/>
      </p:scale>
      <p:origin x="0" y="0"/>
    </p:cViewPr>
  </p:notesTextViewPr>
  <p:notesViewPr>
    <p:cSldViewPr snapToGrid="0" showGuides="1">
      <p:cViewPr varScale="1">
        <p:scale>
          <a:sx n="85" d="100"/>
          <a:sy n="85" d="100"/>
        </p:scale>
        <p:origin x="380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572824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 name="Notes Placeholder 40"/>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2" name="Slide Image Placeholder 4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94389876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900" kern="1200">
        <a:solidFill>
          <a:schemeClr val="tx1"/>
        </a:solidFill>
        <a:latin typeface="+mn-lt"/>
        <a:ea typeface="+mn-ea"/>
        <a:cs typeface="+mn-cs"/>
      </a:defRPr>
    </a:lvl2pPr>
    <a:lvl3pPr marL="914400" algn="l" defTabSz="914400" rtl="0" eaLnBrk="1" latinLnBrk="0" hangingPunct="1">
      <a:defRPr sz="900" kern="1200">
        <a:solidFill>
          <a:schemeClr val="tx1"/>
        </a:solidFill>
        <a:latin typeface="+mn-lt"/>
        <a:ea typeface="+mn-ea"/>
        <a:cs typeface="+mn-cs"/>
      </a:defRPr>
    </a:lvl3pPr>
    <a:lvl4pPr marL="1371600" algn="l" defTabSz="914400" rtl="0" eaLnBrk="1" latinLnBrk="0" hangingPunct="1">
      <a:defRPr sz="900" kern="1200">
        <a:solidFill>
          <a:schemeClr val="tx1"/>
        </a:solidFill>
        <a:latin typeface="+mn-lt"/>
        <a:ea typeface="+mn-ea"/>
        <a:cs typeface="+mn-cs"/>
      </a:defRPr>
    </a:lvl4pPr>
    <a:lvl5pPr marL="1828800" algn="l" defTabSz="914400" rtl="0" eaLnBrk="1" latinLnBrk="0" hangingPunct="1">
      <a:defRPr sz="9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mn-lt"/>
                <a:ea typeface="+mn-ea"/>
                <a:cs typeface="+mn-cs"/>
              </a:rPr>
              <a:t>Module:</a:t>
            </a:r>
            <a:r>
              <a:rPr lang="en-US" sz="800" b="0" kern="1200" dirty="0">
                <a:solidFill>
                  <a:schemeClr val="tx1"/>
                </a:solidFill>
                <a:effectLst/>
                <a:latin typeface="+mn-lt"/>
                <a:ea typeface="+mn-ea"/>
                <a:cs typeface="+mn-cs"/>
              </a:rPr>
              <a:t> 5 Risk assessment and hazard avoidance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mn-lt"/>
                <a:ea typeface="+mn-ea"/>
                <a:cs typeface="+mn-cs"/>
              </a:rPr>
              <a:t>Melody Presentation:</a:t>
            </a:r>
            <a:r>
              <a:rPr lang="en-US" sz="800" b="0" kern="1200" dirty="0">
                <a:solidFill>
                  <a:schemeClr val="tx1"/>
                </a:solidFill>
                <a:effectLst/>
                <a:latin typeface="+mn-lt"/>
                <a:ea typeface="+mn-ea"/>
                <a:cs typeface="+mn-cs"/>
              </a:rPr>
              <a:t> 5.4P. Hands on training: Personal protective equipment (PPE) </a:t>
            </a:r>
            <a:endParaRPr lang="en-US" sz="8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mn-lt"/>
                <a:ea typeface="+mn-ea"/>
                <a:cs typeface="+mn-cs"/>
              </a:rPr>
              <a:t>Learning objective:</a:t>
            </a:r>
            <a:r>
              <a:rPr lang="en-US" sz="800" b="0" kern="1200" dirty="0">
                <a:solidFill>
                  <a:schemeClr val="tx1"/>
                </a:solidFill>
                <a:effectLst/>
                <a:latin typeface="+mn-lt"/>
                <a:ea typeface="+mn-ea"/>
                <a:cs typeface="+mn-cs"/>
              </a:rPr>
              <a:t> To </a:t>
            </a:r>
            <a:r>
              <a:rPr lang="en-US" sz="800" b="0" u="sng" kern="1200" dirty="0">
                <a:solidFill>
                  <a:schemeClr val="tx1"/>
                </a:solidFill>
                <a:effectLst/>
                <a:latin typeface="+mn-lt"/>
                <a:ea typeface="+mn-ea"/>
                <a:cs typeface="+mn-cs"/>
              </a:rPr>
              <a:t>recognize</a:t>
            </a:r>
            <a:r>
              <a:rPr lang="en-US" sz="800" b="0" u="none" kern="1200" dirty="0">
                <a:solidFill>
                  <a:schemeClr val="tx1"/>
                </a:solidFill>
                <a:effectLst/>
                <a:latin typeface="+mn-lt"/>
                <a:ea typeface="+mn-ea"/>
                <a:cs typeface="+mn-cs"/>
              </a:rPr>
              <a:t> some </a:t>
            </a:r>
            <a:r>
              <a:rPr lang="en-US" sz="800" b="0" kern="1200" dirty="0">
                <a:solidFill>
                  <a:schemeClr val="tx1"/>
                </a:solidFill>
                <a:effectLst/>
                <a:latin typeface="+mn-lt"/>
                <a:ea typeface="+mn-ea"/>
                <a:cs typeface="+mn-cs"/>
              </a:rPr>
              <a:t>different types of PPE and recognize how to </a:t>
            </a:r>
            <a:r>
              <a:rPr lang="en-US" sz="800" b="0" u="sng" kern="1200" dirty="0">
                <a:solidFill>
                  <a:schemeClr val="tx1"/>
                </a:solidFill>
                <a:effectLst/>
                <a:latin typeface="+mn-lt"/>
                <a:ea typeface="+mn-ea"/>
                <a:cs typeface="+mn-cs"/>
              </a:rPr>
              <a:t>carry out </a:t>
            </a:r>
            <a:r>
              <a:rPr lang="en-US" sz="800" b="0" kern="1200" dirty="0">
                <a:solidFill>
                  <a:schemeClr val="tx1"/>
                </a:solidFill>
                <a:effectLst/>
                <a:latin typeface="+mn-lt"/>
                <a:ea typeface="+mn-ea"/>
                <a:cs typeface="+mn-cs"/>
              </a:rPr>
              <a:t>some basic techniques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mn-lt"/>
                <a:ea typeface="+mn-ea"/>
                <a:cs typeface="+mn-cs"/>
              </a:rPr>
              <a:t>Target audience: </a:t>
            </a:r>
            <a:r>
              <a:rPr lang="en-US" sz="800" b="0" kern="1200" dirty="0">
                <a:solidFill>
                  <a:schemeClr val="tx1"/>
                </a:solidFill>
                <a:effectLst/>
                <a:latin typeface="+mn-lt"/>
                <a:ea typeface="+mn-ea"/>
                <a:cs typeface="+mn-cs"/>
              </a:rPr>
              <a:t>Dispatch Officer, Fire Brigade, Police, Ambulance Services</a:t>
            </a:r>
          </a:p>
          <a:p>
            <a:endParaRPr lang="en-US" sz="800" b="1" kern="1200" dirty="0">
              <a:solidFill>
                <a:schemeClr val="tx1"/>
              </a:solidFill>
              <a:effectLst/>
              <a:latin typeface="+mn-lt"/>
              <a:ea typeface="+mn-ea"/>
              <a:cs typeface="+mn-cs"/>
            </a:endParaRPr>
          </a:p>
          <a:p>
            <a:r>
              <a:rPr lang="en-US" sz="800" b="1" kern="1200" dirty="0">
                <a:solidFill>
                  <a:schemeClr val="tx1"/>
                </a:solidFill>
                <a:effectLst/>
                <a:latin typeface="+mn-lt"/>
                <a:ea typeface="+mn-ea"/>
                <a:cs typeface="+mn-cs"/>
              </a:rPr>
              <a:t>Title slide:</a:t>
            </a:r>
            <a:r>
              <a:rPr lang="en-US" sz="800" b="0" kern="1200" dirty="0">
                <a:solidFill>
                  <a:schemeClr val="tx1"/>
                </a:solidFill>
                <a:effectLst/>
                <a:latin typeface="+mn-lt"/>
                <a:ea typeface="+mn-ea"/>
                <a:cs typeface="+mn-cs"/>
              </a:rPr>
              <a:t> </a:t>
            </a:r>
            <a:r>
              <a:rPr lang="en-US" sz="800" dirty="0"/>
              <a:t>Module 5: Risk assessment on scene and hazard avoidance</a:t>
            </a:r>
          </a:p>
          <a:p>
            <a:r>
              <a:rPr lang="en-US" sz="800" b="1" kern="1200" dirty="0">
                <a:solidFill>
                  <a:schemeClr val="tx1"/>
                </a:solidFill>
                <a:effectLst/>
                <a:latin typeface="+mn-lt"/>
                <a:ea typeface="+mn-ea"/>
                <a:cs typeface="+mn-cs"/>
              </a:rPr>
              <a:t>Result: </a:t>
            </a:r>
            <a:r>
              <a:rPr lang="en-US" sz="800" b="0" kern="1200" dirty="0">
                <a:solidFill>
                  <a:schemeClr val="tx1"/>
                </a:solidFill>
                <a:effectLst/>
                <a:latin typeface="+mn-lt"/>
                <a:ea typeface="+mn-ea"/>
                <a:cs typeface="+mn-cs"/>
              </a:rPr>
              <a:t>After this slide the students know what part of the curriculum is discussed</a:t>
            </a:r>
          </a:p>
          <a:p>
            <a:r>
              <a:rPr lang="en-US" sz="800" b="1" kern="1200" dirty="0">
                <a:solidFill>
                  <a:schemeClr val="tx1"/>
                </a:solidFill>
                <a:effectLst/>
                <a:latin typeface="+mn-lt"/>
                <a:ea typeface="+mn-ea"/>
                <a:cs typeface="+mn-cs"/>
              </a:rPr>
              <a:t>Instructions for the teacher:</a:t>
            </a:r>
            <a:r>
              <a:rPr lang="en-US" sz="800" b="0" kern="1200" dirty="0">
                <a:solidFill>
                  <a:schemeClr val="tx1"/>
                </a:solidFill>
                <a:effectLst/>
                <a:latin typeface="+mn-lt"/>
                <a:ea typeface="+mn-ea"/>
                <a:cs typeface="+mn-cs"/>
              </a:rPr>
              <a:t> This slide explains the content of the practical training in 5.4.P. </a:t>
            </a:r>
          </a:p>
          <a:p>
            <a:endParaRPr lang="en-US" sz="800" b="1" i="0" kern="1200" dirty="0">
              <a:solidFill>
                <a:schemeClr val="tx1"/>
              </a:solidFill>
              <a:effectLst/>
              <a:latin typeface="+mn-lt"/>
              <a:ea typeface="+mn-ea"/>
              <a:cs typeface="+mn-cs"/>
            </a:endParaRPr>
          </a:p>
          <a:p>
            <a:r>
              <a:rPr lang="en-US" sz="800" b="1" i="0" kern="1200" dirty="0">
                <a:solidFill>
                  <a:schemeClr val="tx1"/>
                </a:solidFill>
                <a:effectLst/>
                <a:latin typeface="+mn-lt"/>
                <a:ea typeface="+mn-ea"/>
                <a:cs typeface="+mn-cs"/>
              </a:rPr>
              <a:t>References for additional information:</a:t>
            </a:r>
          </a:p>
          <a:p>
            <a:r>
              <a:rPr lang="en-US" sz="800" b="1" kern="1200" dirty="0">
                <a:solidFill>
                  <a:schemeClr val="tx1"/>
                </a:solidFill>
                <a:effectLst/>
                <a:latin typeface="+mn-lt"/>
                <a:ea typeface="+mn-ea"/>
                <a:cs typeface="+mn-cs"/>
              </a:rPr>
              <a:t>Depicted illustration:</a:t>
            </a:r>
            <a:endParaRPr lang="en-US" sz="800" b="0" kern="1200" dirty="0">
              <a:solidFill>
                <a:schemeClr val="tx1"/>
              </a:solidFill>
              <a:effectLst/>
              <a:latin typeface="+mn-lt"/>
              <a:ea typeface="+mn-ea"/>
              <a:cs typeface="+mn-cs"/>
            </a:endParaRPr>
          </a:p>
          <a:p>
            <a:r>
              <a:rPr lang="en-US" sz="800" b="1" i="0" u="none" strike="noStrike" kern="1200" dirty="0">
                <a:solidFill>
                  <a:schemeClr val="tx1"/>
                </a:solidFill>
                <a:effectLst/>
                <a:latin typeface="+mn-lt"/>
                <a:ea typeface="+mn-ea"/>
                <a:cs typeface="+mn-cs"/>
              </a:rPr>
              <a:t>Picture source &amp; IP</a:t>
            </a:r>
            <a:r>
              <a:rPr lang="en-US" sz="800" b="1" kern="1200" dirty="0">
                <a:solidFill>
                  <a:schemeClr val="tx1"/>
                </a:solidFill>
                <a:effectLst/>
                <a:latin typeface="+mn-lt"/>
                <a:ea typeface="+mn-ea"/>
                <a:cs typeface="+mn-cs"/>
              </a:rPr>
              <a:t>:</a:t>
            </a:r>
            <a:endParaRPr lang="nl-NL" sz="800" b="0" kern="1200" dirty="0">
              <a:solidFill>
                <a:schemeClr val="tx1"/>
              </a:solidFill>
              <a:effectLst/>
              <a:latin typeface="+mn-lt"/>
              <a:ea typeface="+mn-ea"/>
              <a:cs typeface="+mn-cs"/>
            </a:endParaRPr>
          </a:p>
          <a:p>
            <a:r>
              <a:rPr lang="en-US" sz="800" b="1" kern="1200" dirty="0">
                <a:solidFill>
                  <a:schemeClr val="tx1"/>
                </a:solidFill>
                <a:effectLst/>
                <a:latin typeface="+mn-lt"/>
                <a:ea typeface="+mn-ea"/>
                <a:cs typeface="+mn-cs"/>
              </a:rPr>
              <a:t>Text source &amp; IP:</a:t>
            </a:r>
            <a:r>
              <a:rPr lang="en-US" sz="800" b="0" kern="1200" dirty="0">
                <a:solidFill>
                  <a:schemeClr val="tx1"/>
                </a:solidFill>
                <a:effectLst/>
                <a:latin typeface="+mn-lt"/>
                <a:ea typeface="+mn-ea"/>
                <a:cs typeface="+mn-cs"/>
              </a:rPr>
              <a:t> </a:t>
            </a:r>
          </a:p>
          <a:p>
            <a:endParaRPr lang="en-US" sz="800" b="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636526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mn-lt"/>
                <a:ea typeface="+mn-ea"/>
                <a:cs typeface="+mn-cs"/>
              </a:rPr>
              <a:t>Module:</a:t>
            </a:r>
            <a:r>
              <a:rPr lang="en-US" sz="800" b="0" kern="1200" dirty="0">
                <a:solidFill>
                  <a:schemeClr val="tx1"/>
                </a:solidFill>
                <a:effectLst/>
                <a:latin typeface="+mn-lt"/>
                <a:ea typeface="+mn-ea"/>
                <a:cs typeface="+mn-cs"/>
              </a:rPr>
              <a:t> 5 Risk assessment and hazard avoidance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mn-lt"/>
                <a:ea typeface="+mn-ea"/>
                <a:cs typeface="+mn-cs"/>
              </a:rPr>
              <a:t>Melody Presentation:</a:t>
            </a:r>
            <a:r>
              <a:rPr lang="en-US" sz="800" b="0" kern="1200" dirty="0">
                <a:solidFill>
                  <a:schemeClr val="tx1"/>
                </a:solidFill>
                <a:effectLst/>
                <a:latin typeface="+mn-lt"/>
                <a:ea typeface="+mn-ea"/>
                <a:cs typeface="+mn-cs"/>
              </a:rPr>
              <a:t> 5.4P. Hands on training: Personal protective equipment (PPE) </a:t>
            </a:r>
            <a:endParaRPr lang="en-US" sz="8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mn-lt"/>
                <a:ea typeface="+mn-ea"/>
                <a:cs typeface="+mn-cs"/>
              </a:rPr>
              <a:t>Learning objective:</a:t>
            </a:r>
            <a:r>
              <a:rPr lang="en-US" sz="800" b="0" kern="1200" dirty="0">
                <a:solidFill>
                  <a:schemeClr val="tx1"/>
                </a:solidFill>
                <a:effectLst/>
                <a:latin typeface="+mn-lt"/>
                <a:ea typeface="+mn-ea"/>
                <a:cs typeface="+mn-cs"/>
              </a:rPr>
              <a:t> To </a:t>
            </a:r>
            <a:r>
              <a:rPr lang="en-US" sz="800" b="0" u="sng" kern="1200" dirty="0">
                <a:solidFill>
                  <a:schemeClr val="tx1"/>
                </a:solidFill>
                <a:effectLst/>
                <a:latin typeface="+mn-lt"/>
                <a:ea typeface="+mn-ea"/>
                <a:cs typeface="+mn-cs"/>
              </a:rPr>
              <a:t>recognize</a:t>
            </a:r>
            <a:r>
              <a:rPr lang="en-US" sz="800" b="0" u="none" kern="1200" dirty="0">
                <a:solidFill>
                  <a:schemeClr val="tx1"/>
                </a:solidFill>
                <a:effectLst/>
                <a:latin typeface="+mn-lt"/>
                <a:ea typeface="+mn-ea"/>
                <a:cs typeface="+mn-cs"/>
              </a:rPr>
              <a:t> some </a:t>
            </a:r>
            <a:r>
              <a:rPr lang="en-US" sz="800" b="0" kern="1200" dirty="0">
                <a:solidFill>
                  <a:schemeClr val="tx1"/>
                </a:solidFill>
                <a:effectLst/>
                <a:latin typeface="+mn-lt"/>
                <a:ea typeface="+mn-ea"/>
                <a:cs typeface="+mn-cs"/>
              </a:rPr>
              <a:t>different types of PPE and recognize how to </a:t>
            </a:r>
            <a:r>
              <a:rPr lang="en-US" sz="800" b="0" u="sng" kern="1200" dirty="0">
                <a:solidFill>
                  <a:schemeClr val="tx1"/>
                </a:solidFill>
                <a:effectLst/>
                <a:latin typeface="+mn-lt"/>
                <a:ea typeface="+mn-ea"/>
                <a:cs typeface="+mn-cs"/>
              </a:rPr>
              <a:t>carry out </a:t>
            </a:r>
            <a:r>
              <a:rPr lang="en-US" sz="800" b="0" kern="1200" dirty="0">
                <a:solidFill>
                  <a:schemeClr val="tx1"/>
                </a:solidFill>
                <a:effectLst/>
                <a:latin typeface="+mn-lt"/>
                <a:ea typeface="+mn-ea"/>
                <a:cs typeface="+mn-cs"/>
              </a:rPr>
              <a:t>some basic techniques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mn-lt"/>
                <a:ea typeface="+mn-ea"/>
                <a:cs typeface="+mn-cs"/>
              </a:rPr>
              <a:t>Target audience: </a:t>
            </a:r>
            <a:r>
              <a:rPr lang="en-US" sz="800" b="0" kern="1200" dirty="0">
                <a:solidFill>
                  <a:schemeClr val="tx1"/>
                </a:solidFill>
                <a:effectLst/>
                <a:latin typeface="+mn-lt"/>
                <a:ea typeface="+mn-ea"/>
                <a:cs typeface="+mn-cs"/>
              </a:rPr>
              <a:t>Dispatch Officer, Fire Brigade, Police, Ambulance Services</a:t>
            </a:r>
          </a:p>
          <a:p>
            <a:endParaRPr lang="en-US" sz="800" b="1" kern="1200" dirty="0">
              <a:solidFill>
                <a:schemeClr val="tx1"/>
              </a:solidFill>
              <a:effectLst/>
              <a:latin typeface="+mn-lt"/>
              <a:ea typeface="+mn-ea"/>
              <a:cs typeface="+mn-cs"/>
            </a:endParaRPr>
          </a:p>
          <a:p>
            <a:r>
              <a:rPr lang="en-US" sz="800" b="1" kern="1200" dirty="0">
                <a:solidFill>
                  <a:schemeClr val="tx1"/>
                </a:solidFill>
                <a:effectLst/>
                <a:latin typeface="+mn-lt"/>
                <a:ea typeface="+mn-ea"/>
                <a:cs typeface="+mn-cs"/>
              </a:rPr>
              <a:t>Title slide: </a:t>
            </a:r>
            <a:r>
              <a:rPr lang="en-US" sz="800" dirty="0"/>
              <a:t>Take Home Message</a:t>
            </a:r>
          </a:p>
          <a:p>
            <a:r>
              <a:rPr lang="en-US" sz="800" b="1" kern="1200" dirty="0">
                <a:solidFill>
                  <a:schemeClr val="tx1"/>
                </a:solidFill>
                <a:effectLst/>
                <a:latin typeface="+mn-lt"/>
                <a:ea typeface="+mn-ea"/>
                <a:cs typeface="+mn-cs"/>
              </a:rPr>
              <a:t>Result: </a:t>
            </a:r>
            <a:r>
              <a:rPr lang="en-US" sz="800" b="0" kern="1200" dirty="0">
                <a:solidFill>
                  <a:schemeClr val="tx1"/>
                </a:solidFill>
                <a:effectLst/>
                <a:latin typeface="+mn-lt"/>
                <a:ea typeface="+mn-ea"/>
                <a:cs typeface="+mn-cs"/>
              </a:rPr>
              <a:t>After this slide all students are well aware of the take home message.</a:t>
            </a:r>
          </a:p>
          <a:p>
            <a:r>
              <a:rPr lang="en-US" sz="800" b="1" kern="1200" dirty="0">
                <a:solidFill>
                  <a:schemeClr val="tx1"/>
                </a:solidFill>
                <a:effectLst/>
                <a:latin typeface="+mn-lt"/>
                <a:ea typeface="+mn-ea"/>
                <a:cs typeface="+mn-cs"/>
              </a:rPr>
              <a:t>Instructions for the teacher:</a:t>
            </a:r>
            <a:r>
              <a:rPr lang="en-US" sz="800" b="0" kern="1200" dirty="0">
                <a:solidFill>
                  <a:schemeClr val="tx1"/>
                </a:solidFill>
                <a:effectLst/>
                <a:latin typeface="+mn-lt"/>
                <a:ea typeface="+mn-ea"/>
                <a:cs typeface="+mn-cs"/>
              </a:rPr>
              <a:t> Remind the students of the main three bullet points.</a:t>
            </a:r>
          </a:p>
          <a:p>
            <a:endParaRPr lang="en-US" sz="8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i="0" kern="1200" dirty="0">
                <a:solidFill>
                  <a:schemeClr val="tx1"/>
                </a:solidFill>
                <a:effectLst/>
                <a:latin typeface="+mn-lt"/>
                <a:ea typeface="+mn-ea"/>
                <a:cs typeface="+mn-cs"/>
              </a:rPr>
              <a:t>References for additional information:</a:t>
            </a:r>
            <a:endParaRPr lang="nl-NL" sz="800" b="1" i="0" kern="1200" dirty="0">
              <a:solidFill>
                <a:schemeClr val="tx1"/>
              </a:solidFill>
              <a:effectLst/>
              <a:latin typeface="+mn-lt"/>
              <a:ea typeface="+mn-ea"/>
              <a:cs typeface="+mn-cs"/>
            </a:endParaRPr>
          </a:p>
          <a:p>
            <a:r>
              <a:rPr lang="en-US" sz="800" b="1" kern="1200" dirty="0">
                <a:solidFill>
                  <a:schemeClr val="tx1"/>
                </a:solidFill>
                <a:effectLst/>
                <a:latin typeface="+mn-lt"/>
                <a:ea typeface="+mn-ea"/>
                <a:cs typeface="+mn-cs"/>
              </a:rPr>
              <a:t>Depicted illustration:</a:t>
            </a:r>
            <a:r>
              <a:rPr lang="en-US" sz="800" b="0" kern="1200" dirty="0">
                <a:solidFill>
                  <a:schemeClr val="tx1"/>
                </a:solidFill>
                <a:effectLst/>
                <a:latin typeface="+mn-lt"/>
                <a:ea typeface="+mn-ea"/>
                <a:cs typeface="+mn-cs"/>
              </a:rPr>
              <a:t> </a:t>
            </a:r>
          </a:p>
          <a:p>
            <a:r>
              <a:rPr lang="en-US" sz="800" b="1" i="0" u="none" strike="noStrike" kern="1200" dirty="0">
                <a:solidFill>
                  <a:schemeClr val="tx1"/>
                </a:solidFill>
                <a:effectLst/>
                <a:latin typeface="+mn-lt"/>
                <a:ea typeface="+mn-ea"/>
                <a:cs typeface="+mn-cs"/>
              </a:rPr>
              <a:t>Picture source &amp; IP</a:t>
            </a:r>
            <a:r>
              <a:rPr lang="en-US" sz="800" b="1" kern="1200" dirty="0">
                <a:solidFill>
                  <a:schemeClr val="tx1"/>
                </a:solidFill>
                <a:effectLst/>
                <a:latin typeface="+mn-lt"/>
                <a:ea typeface="+mn-ea"/>
                <a:cs typeface="+mn-cs"/>
              </a:rPr>
              <a:t>:</a:t>
            </a:r>
            <a:endParaRPr lang="nl-NL" sz="800" b="0" kern="1200" dirty="0">
              <a:solidFill>
                <a:schemeClr val="tx1"/>
              </a:solidFill>
              <a:effectLst/>
              <a:latin typeface="+mn-lt"/>
              <a:ea typeface="+mn-ea"/>
              <a:cs typeface="+mn-cs"/>
            </a:endParaRPr>
          </a:p>
          <a:p>
            <a:r>
              <a:rPr lang="en-US" sz="800" b="1" kern="1200" dirty="0">
                <a:solidFill>
                  <a:schemeClr val="tx1"/>
                </a:solidFill>
                <a:effectLst/>
                <a:latin typeface="+mn-lt"/>
                <a:ea typeface="+mn-ea"/>
                <a:cs typeface="+mn-cs"/>
              </a:rPr>
              <a:t>Text source &amp; IP:</a:t>
            </a:r>
            <a:r>
              <a:rPr lang="en-US" sz="800" b="0" kern="1200" dirty="0">
                <a:solidFill>
                  <a:schemeClr val="tx1"/>
                </a:solidFill>
                <a:effectLst/>
                <a:latin typeface="+mn-lt"/>
                <a:ea typeface="+mn-ea"/>
                <a:cs typeface="+mn-cs"/>
              </a:rPr>
              <a:t> RIVM</a:t>
            </a:r>
          </a:p>
          <a:p>
            <a:endParaRPr lang="en-US" sz="800" b="0" kern="1200" dirty="0">
              <a:solidFill>
                <a:schemeClr val="tx1"/>
              </a:solidFill>
              <a:effectLst/>
              <a:latin typeface="+mn-lt"/>
              <a:ea typeface="+mn-ea"/>
              <a:cs typeface="+mn-cs"/>
            </a:endParaRPr>
          </a:p>
          <a:p>
            <a:endParaRPr lang="en-GB" sz="800" dirty="0"/>
          </a:p>
        </p:txBody>
      </p:sp>
    </p:spTree>
    <p:extLst>
      <p:ext uri="{BB962C8B-B14F-4D97-AF65-F5344CB8AC3E}">
        <p14:creationId xmlns:p14="http://schemas.microsoft.com/office/powerpoint/2010/main" val="2112751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mn-lt"/>
                <a:ea typeface="+mn-ea"/>
                <a:cs typeface="+mn-cs"/>
              </a:rPr>
              <a:t>Module:</a:t>
            </a:r>
            <a:r>
              <a:rPr lang="en-US" sz="800" b="0" kern="1200" dirty="0">
                <a:solidFill>
                  <a:schemeClr val="tx1"/>
                </a:solidFill>
                <a:effectLst/>
                <a:latin typeface="+mn-lt"/>
                <a:ea typeface="+mn-ea"/>
                <a:cs typeface="+mn-cs"/>
              </a:rPr>
              <a:t> 5 Risk assessment and hazard avoidance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mn-lt"/>
                <a:ea typeface="+mn-ea"/>
                <a:cs typeface="+mn-cs"/>
              </a:rPr>
              <a:t>Melody Presentation:</a:t>
            </a:r>
            <a:r>
              <a:rPr lang="en-US" sz="800" b="0" kern="1200" dirty="0">
                <a:solidFill>
                  <a:schemeClr val="tx1"/>
                </a:solidFill>
                <a:effectLst/>
                <a:latin typeface="+mn-lt"/>
                <a:ea typeface="+mn-ea"/>
                <a:cs typeface="+mn-cs"/>
              </a:rPr>
              <a:t> 5.4P. Hands on training: Personal protective equipment (PPE) </a:t>
            </a:r>
            <a:endParaRPr lang="en-US" sz="8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mn-lt"/>
                <a:ea typeface="+mn-ea"/>
                <a:cs typeface="+mn-cs"/>
              </a:rPr>
              <a:t>Learning objective:</a:t>
            </a:r>
            <a:r>
              <a:rPr lang="en-US" sz="800" b="0" kern="1200" dirty="0">
                <a:solidFill>
                  <a:schemeClr val="tx1"/>
                </a:solidFill>
                <a:effectLst/>
                <a:latin typeface="+mn-lt"/>
                <a:ea typeface="+mn-ea"/>
                <a:cs typeface="+mn-cs"/>
              </a:rPr>
              <a:t> To </a:t>
            </a:r>
            <a:r>
              <a:rPr lang="en-US" sz="800" b="0" u="sng" kern="1200" dirty="0">
                <a:solidFill>
                  <a:schemeClr val="tx1"/>
                </a:solidFill>
                <a:effectLst/>
                <a:latin typeface="+mn-lt"/>
                <a:ea typeface="+mn-ea"/>
                <a:cs typeface="+mn-cs"/>
              </a:rPr>
              <a:t>recognize</a:t>
            </a:r>
            <a:r>
              <a:rPr lang="en-US" sz="800" b="0" u="none" kern="1200" dirty="0">
                <a:solidFill>
                  <a:schemeClr val="tx1"/>
                </a:solidFill>
                <a:effectLst/>
                <a:latin typeface="+mn-lt"/>
                <a:ea typeface="+mn-ea"/>
                <a:cs typeface="+mn-cs"/>
              </a:rPr>
              <a:t> some </a:t>
            </a:r>
            <a:r>
              <a:rPr lang="en-US" sz="800" b="0" kern="1200" dirty="0">
                <a:solidFill>
                  <a:schemeClr val="tx1"/>
                </a:solidFill>
                <a:effectLst/>
                <a:latin typeface="+mn-lt"/>
                <a:ea typeface="+mn-ea"/>
                <a:cs typeface="+mn-cs"/>
              </a:rPr>
              <a:t>different types of PPE and recognize how to </a:t>
            </a:r>
            <a:r>
              <a:rPr lang="en-US" sz="800" b="0" u="sng" kern="1200" dirty="0">
                <a:solidFill>
                  <a:schemeClr val="tx1"/>
                </a:solidFill>
                <a:effectLst/>
                <a:latin typeface="+mn-lt"/>
                <a:ea typeface="+mn-ea"/>
                <a:cs typeface="+mn-cs"/>
              </a:rPr>
              <a:t>carry out </a:t>
            </a:r>
            <a:r>
              <a:rPr lang="en-US" sz="800" b="0" kern="1200" dirty="0">
                <a:solidFill>
                  <a:schemeClr val="tx1"/>
                </a:solidFill>
                <a:effectLst/>
                <a:latin typeface="+mn-lt"/>
                <a:ea typeface="+mn-ea"/>
                <a:cs typeface="+mn-cs"/>
              </a:rPr>
              <a:t>some basic techniques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mn-lt"/>
                <a:ea typeface="+mn-ea"/>
                <a:cs typeface="+mn-cs"/>
              </a:rPr>
              <a:t>Target audience: </a:t>
            </a:r>
            <a:r>
              <a:rPr lang="en-US" sz="800" b="0" kern="1200" dirty="0">
                <a:solidFill>
                  <a:schemeClr val="tx1"/>
                </a:solidFill>
                <a:effectLst/>
                <a:latin typeface="+mn-lt"/>
                <a:ea typeface="+mn-ea"/>
                <a:cs typeface="+mn-cs"/>
              </a:rPr>
              <a:t>Dispatch Officer, Fire Brigade, Police, Ambulance Services</a:t>
            </a:r>
          </a:p>
          <a:p>
            <a:endParaRPr lang="en-US" sz="800" b="1" kern="1200" dirty="0">
              <a:solidFill>
                <a:schemeClr val="tx1"/>
              </a:solidFill>
              <a:effectLst/>
              <a:latin typeface="+mn-lt"/>
              <a:ea typeface="+mn-ea"/>
              <a:cs typeface="+mn-cs"/>
            </a:endParaRPr>
          </a:p>
          <a:p>
            <a:r>
              <a:rPr lang="en-US" sz="800" b="1" kern="1200" dirty="0">
                <a:solidFill>
                  <a:schemeClr val="tx1"/>
                </a:solidFill>
                <a:effectLst/>
                <a:latin typeface="+mn-lt"/>
                <a:ea typeface="+mn-ea"/>
                <a:cs typeface="+mn-cs"/>
              </a:rPr>
              <a:t>Title slide</a:t>
            </a:r>
            <a:r>
              <a:rPr lang="en-US" sz="800" b="0" kern="1200" dirty="0">
                <a:solidFill>
                  <a:schemeClr val="tx1"/>
                </a:solidFill>
                <a:effectLst/>
                <a:latin typeface="+mn-lt"/>
                <a:ea typeface="+mn-ea"/>
                <a:cs typeface="+mn-cs"/>
              </a:rPr>
              <a:t>: Thank you for your attention</a:t>
            </a:r>
          </a:p>
          <a:p>
            <a:r>
              <a:rPr lang="en-US" sz="800" b="1" kern="1200" dirty="0">
                <a:solidFill>
                  <a:schemeClr val="tx1"/>
                </a:solidFill>
                <a:effectLst/>
                <a:latin typeface="+mn-lt"/>
                <a:ea typeface="+mn-ea"/>
                <a:cs typeface="+mn-cs"/>
              </a:rPr>
              <a:t>Result: </a:t>
            </a:r>
            <a:endParaRPr lang="en-US" sz="800" b="0" kern="1200" dirty="0">
              <a:solidFill>
                <a:schemeClr val="tx1"/>
              </a:solidFill>
              <a:effectLst/>
              <a:latin typeface="+mn-lt"/>
              <a:ea typeface="+mn-ea"/>
              <a:cs typeface="+mn-cs"/>
            </a:endParaRPr>
          </a:p>
          <a:p>
            <a:r>
              <a:rPr lang="en-US" sz="800" b="1" kern="1200" dirty="0">
                <a:solidFill>
                  <a:schemeClr val="tx1"/>
                </a:solidFill>
                <a:effectLst/>
                <a:latin typeface="+mn-lt"/>
                <a:ea typeface="+mn-ea"/>
                <a:cs typeface="+mn-cs"/>
              </a:rPr>
              <a:t>Instructions for the teacher:</a:t>
            </a:r>
          </a:p>
          <a:p>
            <a:endParaRPr lang="en-US" sz="8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i="0" kern="1200" dirty="0">
                <a:solidFill>
                  <a:schemeClr val="tx1"/>
                </a:solidFill>
                <a:effectLst/>
                <a:latin typeface="+mn-lt"/>
                <a:ea typeface="+mn-ea"/>
                <a:cs typeface="+mn-cs"/>
              </a:rPr>
              <a:t>References for additional information:</a:t>
            </a:r>
            <a:endParaRPr lang="en-US" sz="800" b="1" kern="1200" dirty="0">
              <a:solidFill>
                <a:schemeClr val="tx1"/>
              </a:solidFill>
              <a:effectLst/>
              <a:latin typeface="+mn-lt"/>
              <a:ea typeface="+mn-ea"/>
              <a:cs typeface="+mn-cs"/>
            </a:endParaRPr>
          </a:p>
          <a:p>
            <a:r>
              <a:rPr lang="en-US" sz="800" b="1" kern="1200" dirty="0">
                <a:solidFill>
                  <a:schemeClr val="tx1"/>
                </a:solidFill>
                <a:effectLst/>
                <a:latin typeface="+mn-lt"/>
                <a:ea typeface="+mn-ea"/>
                <a:cs typeface="+mn-cs"/>
              </a:rPr>
              <a:t>Depicted illustration:</a:t>
            </a:r>
            <a:r>
              <a:rPr lang="en-US" sz="800" b="0" kern="1200" dirty="0">
                <a:solidFill>
                  <a:schemeClr val="tx1"/>
                </a:solidFill>
                <a:effectLst/>
                <a:latin typeface="+mn-lt"/>
                <a:ea typeface="+mn-ea"/>
                <a:cs typeface="+mn-cs"/>
              </a:rPr>
              <a:t> </a:t>
            </a:r>
          </a:p>
          <a:p>
            <a:r>
              <a:rPr lang="en-US" sz="800" b="1" i="0" u="none" strike="noStrike" kern="1200" dirty="0">
                <a:solidFill>
                  <a:schemeClr val="tx1"/>
                </a:solidFill>
                <a:effectLst/>
                <a:latin typeface="+mn-lt"/>
                <a:ea typeface="+mn-ea"/>
                <a:cs typeface="+mn-cs"/>
              </a:rPr>
              <a:t>Picture source &amp; IP</a:t>
            </a:r>
            <a:r>
              <a:rPr lang="en-US" sz="800" b="1" kern="1200" dirty="0">
                <a:solidFill>
                  <a:schemeClr val="tx1"/>
                </a:solidFill>
                <a:effectLst/>
                <a:latin typeface="+mn-lt"/>
                <a:ea typeface="+mn-ea"/>
                <a:cs typeface="+mn-cs"/>
              </a:rPr>
              <a:t>:</a:t>
            </a:r>
            <a:r>
              <a:rPr lang="en-US" sz="800" b="0" kern="1200" dirty="0">
                <a:solidFill>
                  <a:schemeClr val="tx1"/>
                </a:solidFill>
                <a:effectLst/>
                <a:latin typeface="+mn-lt"/>
                <a:ea typeface="+mn-ea"/>
                <a:cs typeface="+mn-cs"/>
              </a:rPr>
              <a:t> </a:t>
            </a:r>
            <a:endParaRPr lang="nl-NL" sz="800" b="0" kern="1200" dirty="0">
              <a:solidFill>
                <a:schemeClr val="tx1"/>
              </a:solidFill>
              <a:effectLst/>
              <a:latin typeface="+mn-lt"/>
              <a:ea typeface="+mn-ea"/>
              <a:cs typeface="+mn-cs"/>
            </a:endParaRPr>
          </a:p>
          <a:p>
            <a:r>
              <a:rPr lang="en-US" sz="800" b="1" kern="1200" dirty="0">
                <a:solidFill>
                  <a:schemeClr val="tx1"/>
                </a:solidFill>
                <a:effectLst/>
                <a:latin typeface="+mn-lt"/>
                <a:ea typeface="+mn-ea"/>
                <a:cs typeface="+mn-cs"/>
              </a:rPr>
              <a:t>Text source &amp; IP:</a:t>
            </a:r>
            <a:r>
              <a:rPr lang="en-US" sz="800" b="0" kern="1200" dirty="0">
                <a:solidFill>
                  <a:schemeClr val="tx1"/>
                </a:solidFill>
                <a:effectLst/>
                <a:latin typeface="+mn-lt"/>
                <a:ea typeface="+mn-ea"/>
                <a:cs typeface="+mn-cs"/>
              </a:rPr>
              <a:t> </a:t>
            </a:r>
          </a:p>
          <a:p>
            <a:endParaRPr lang="en-US" sz="800" b="0" kern="1200" dirty="0">
              <a:solidFill>
                <a:schemeClr val="tx1"/>
              </a:solidFill>
              <a:effectLst/>
              <a:latin typeface="+mn-lt"/>
              <a:ea typeface="+mn-ea"/>
              <a:cs typeface="+mn-cs"/>
            </a:endParaRPr>
          </a:p>
          <a:p>
            <a:endParaRPr lang="en-GB" sz="800" dirty="0"/>
          </a:p>
        </p:txBody>
      </p:sp>
    </p:spTree>
    <p:extLst>
      <p:ext uri="{BB962C8B-B14F-4D97-AF65-F5344CB8AC3E}">
        <p14:creationId xmlns:p14="http://schemas.microsoft.com/office/powerpoint/2010/main" val="1862534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mn-lt"/>
                <a:ea typeface="+mn-ea"/>
                <a:cs typeface="+mn-cs"/>
              </a:rPr>
              <a:t>Module:</a:t>
            </a:r>
            <a:r>
              <a:rPr lang="en-US" sz="800" b="0" kern="1200" dirty="0">
                <a:solidFill>
                  <a:schemeClr val="tx1"/>
                </a:solidFill>
                <a:effectLst/>
                <a:latin typeface="+mn-lt"/>
                <a:ea typeface="+mn-ea"/>
                <a:cs typeface="+mn-cs"/>
              </a:rPr>
              <a:t> 5 Risk assessment and hazard avoidance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mn-lt"/>
                <a:ea typeface="+mn-ea"/>
                <a:cs typeface="+mn-cs"/>
              </a:rPr>
              <a:t>Melody Presentation:</a:t>
            </a:r>
            <a:r>
              <a:rPr lang="en-US" sz="800" b="0" kern="1200" dirty="0">
                <a:solidFill>
                  <a:schemeClr val="tx1"/>
                </a:solidFill>
                <a:effectLst/>
                <a:latin typeface="+mn-lt"/>
                <a:ea typeface="+mn-ea"/>
                <a:cs typeface="+mn-cs"/>
              </a:rPr>
              <a:t> 5.4P. Hands on training: Personal protective equipment (PPE) </a:t>
            </a:r>
            <a:endParaRPr lang="en-US" sz="8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mn-lt"/>
                <a:ea typeface="+mn-ea"/>
                <a:cs typeface="+mn-cs"/>
              </a:rPr>
              <a:t>Learning objective:</a:t>
            </a:r>
            <a:r>
              <a:rPr lang="en-US" sz="800" b="0" kern="1200" dirty="0">
                <a:solidFill>
                  <a:schemeClr val="tx1"/>
                </a:solidFill>
                <a:effectLst/>
                <a:latin typeface="+mn-lt"/>
                <a:ea typeface="+mn-ea"/>
                <a:cs typeface="+mn-cs"/>
              </a:rPr>
              <a:t> To </a:t>
            </a:r>
            <a:r>
              <a:rPr lang="en-US" sz="800" b="0" u="sng" kern="1200" dirty="0">
                <a:solidFill>
                  <a:schemeClr val="tx1"/>
                </a:solidFill>
                <a:effectLst/>
                <a:latin typeface="+mn-lt"/>
                <a:ea typeface="+mn-ea"/>
                <a:cs typeface="+mn-cs"/>
              </a:rPr>
              <a:t>recognize</a:t>
            </a:r>
            <a:r>
              <a:rPr lang="en-US" sz="800" b="0" u="none" kern="1200" dirty="0">
                <a:solidFill>
                  <a:schemeClr val="tx1"/>
                </a:solidFill>
                <a:effectLst/>
                <a:latin typeface="+mn-lt"/>
                <a:ea typeface="+mn-ea"/>
                <a:cs typeface="+mn-cs"/>
              </a:rPr>
              <a:t> some </a:t>
            </a:r>
            <a:r>
              <a:rPr lang="en-US" sz="800" b="0" kern="1200" dirty="0">
                <a:solidFill>
                  <a:schemeClr val="tx1"/>
                </a:solidFill>
                <a:effectLst/>
                <a:latin typeface="+mn-lt"/>
                <a:ea typeface="+mn-ea"/>
                <a:cs typeface="+mn-cs"/>
              </a:rPr>
              <a:t>different types of PPE and recognize how to </a:t>
            </a:r>
            <a:r>
              <a:rPr lang="en-US" sz="800" b="0" u="sng" kern="1200" dirty="0">
                <a:solidFill>
                  <a:schemeClr val="tx1"/>
                </a:solidFill>
                <a:effectLst/>
                <a:latin typeface="+mn-lt"/>
                <a:ea typeface="+mn-ea"/>
                <a:cs typeface="+mn-cs"/>
              </a:rPr>
              <a:t>carry out </a:t>
            </a:r>
            <a:r>
              <a:rPr lang="en-US" sz="800" b="0" kern="1200" dirty="0">
                <a:solidFill>
                  <a:schemeClr val="tx1"/>
                </a:solidFill>
                <a:effectLst/>
                <a:latin typeface="+mn-lt"/>
                <a:ea typeface="+mn-ea"/>
                <a:cs typeface="+mn-cs"/>
              </a:rPr>
              <a:t>some basic techniques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mn-lt"/>
                <a:ea typeface="+mn-ea"/>
                <a:cs typeface="+mn-cs"/>
              </a:rPr>
              <a:t>Target audience: </a:t>
            </a:r>
            <a:r>
              <a:rPr lang="en-US" sz="800" b="0" kern="1200" dirty="0">
                <a:solidFill>
                  <a:schemeClr val="tx1"/>
                </a:solidFill>
                <a:effectLst/>
                <a:latin typeface="+mn-lt"/>
                <a:ea typeface="+mn-ea"/>
                <a:cs typeface="+mn-cs"/>
              </a:rPr>
              <a:t>Dispatch Officer, Fire Brigade, Police, Ambulance Services</a:t>
            </a:r>
          </a:p>
          <a:p>
            <a:endParaRPr lang="en-US" sz="800" b="1" kern="1200" dirty="0">
              <a:solidFill>
                <a:schemeClr val="tx1"/>
              </a:solidFill>
              <a:effectLst/>
              <a:latin typeface="+mn-lt"/>
              <a:ea typeface="+mn-ea"/>
              <a:cs typeface="+mn-cs"/>
            </a:endParaRPr>
          </a:p>
          <a:p>
            <a:r>
              <a:rPr lang="en-US" sz="800" b="1" kern="1200" dirty="0">
                <a:solidFill>
                  <a:schemeClr val="tx1"/>
                </a:solidFill>
                <a:effectLst/>
                <a:latin typeface="+mn-lt"/>
                <a:ea typeface="+mn-ea"/>
                <a:cs typeface="+mn-cs"/>
              </a:rPr>
              <a:t>Title slide:</a:t>
            </a:r>
            <a:r>
              <a:rPr lang="en-US" sz="800" b="0" kern="1200" dirty="0">
                <a:solidFill>
                  <a:schemeClr val="tx1"/>
                </a:solidFill>
                <a:effectLst/>
                <a:latin typeface="+mn-lt"/>
                <a:ea typeface="+mn-ea"/>
                <a:cs typeface="+mn-cs"/>
              </a:rPr>
              <a:t> </a:t>
            </a:r>
            <a:r>
              <a:rPr lang="en-US" sz="800" dirty="0"/>
              <a:t>Presentation: 5.4.P Personal Protective Equipment (PPE) hands on training</a:t>
            </a:r>
          </a:p>
          <a:p>
            <a:r>
              <a:rPr lang="en-US" sz="800" b="1" kern="1200" dirty="0">
                <a:solidFill>
                  <a:schemeClr val="tx1"/>
                </a:solidFill>
                <a:effectLst/>
                <a:latin typeface="+mn-lt"/>
                <a:ea typeface="+mn-ea"/>
                <a:cs typeface="+mn-cs"/>
              </a:rPr>
              <a:t>Result: </a:t>
            </a:r>
            <a:r>
              <a:rPr lang="en-US" sz="800" b="0" kern="1200" dirty="0">
                <a:solidFill>
                  <a:schemeClr val="tx1"/>
                </a:solidFill>
                <a:effectLst/>
                <a:latin typeface="+mn-lt"/>
                <a:ea typeface="+mn-ea"/>
                <a:cs typeface="+mn-cs"/>
              </a:rPr>
              <a:t>After this slide the students know what part of the curriculum is discussed</a:t>
            </a:r>
          </a:p>
          <a:p>
            <a:r>
              <a:rPr lang="en-US" sz="800" b="1" kern="1200" dirty="0">
                <a:solidFill>
                  <a:schemeClr val="tx1"/>
                </a:solidFill>
                <a:effectLst/>
                <a:latin typeface="+mn-lt"/>
                <a:ea typeface="+mn-ea"/>
                <a:cs typeface="+mn-cs"/>
              </a:rPr>
              <a:t>Instructions for the teacher:</a:t>
            </a:r>
            <a:r>
              <a:rPr lang="en-US" sz="800" b="0" kern="1200" dirty="0">
                <a:solidFill>
                  <a:schemeClr val="tx1"/>
                </a:solidFill>
                <a:effectLst/>
                <a:latin typeface="+mn-lt"/>
                <a:ea typeface="+mn-ea"/>
                <a:cs typeface="+mn-cs"/>
              </a:rPr>
              <a:t> This slide explains the content of the practical training in 5.4.P. </a:t>
            </a:r>
          </a:p>
          <a:p>
            <a:endParaRPr lang="en-US" sz="800" b="1" i="0" kern="1200" dirty="0">
              <a:solidFill>
                <a:schemeClr val="tx1"/>
              </a:solidFill>
              <a:effectLst/>
              <a:latin typeface="+mn-lt"/>
              <a:ea typeface="+mn-ea"/>
              <a:cs typeface="+mn-cs"/>
            </a:endParaRPr>
          </a:p>
          <a:p>
            <a:r>
              <a:rPr lang="en-US" sz="800" b="1" i="0" kern="1200" dirty="0">
                <a:solidFill>
                  <a:schemeClr val="tx1"/>
                </a:solidFill>
                <a:effectLst/>
                <a:latin typeface="+mn-lt"/>
                <a:ea typeface="+mn-ea"/>
                <a:cs typeface="+mn-cs"/>
              </a:rPr>
              <a:t>References for additional information:</a:t>
            </a:r>
          </a:p>
          <a:p>
            <a:r>
              <a:rPr lang="en-US" sz="800" b="1" kern="1200" dirty="0">
                <a:solidFill>
                  <a:schemeClr val="tx1"/>
                </a:solidFill>
                <a:effectLst/>
                <a:latin typeface="+mn-lt"/>
                <a:ea typeface="+mn-ea"/>
                <a:cs typeface="+mn-cs"/>
              </a:rPr>
              <a:t>Depicted illustration:</a:t>
            </a:r>
            <a:endParaRPr lang="en-US" sz="800" b="0" kern="1200" dirty="0">
              <a:solidFill>
                <a:schemeClr val="tx1"/>
              </a:solidFill>
              <a:effectLst/>
              <a:latin typeface="+mn-lt"/>
              <a:ea typeface="+mn-ea"/>
              <a:cs typeface="+mn-cs"/>
            </a:endParaRPr>
          </a:p>
          <a:p>
            <a:r>
              <a:rPr lang="en-US" sz="800" b="1" i="0" u="none" strike="noStrike" kern="1200" dirty="0">
                <a:solidFill>
                  <a:schemeClr val="tx1"/>
                </a:solidFill>
                <a:effectLst/>
                <a:latin typeface="+mn-lt"/>
                <a:ea typeface="+mn-ea"/>
                <a:cs typeface="+mn-cs"/>
              </a:rPr>
              <a:t>Picture source &amp; IP</a:t>
            </a:r>
            <a:r>
              <a:rPr lang="en-US" sz="800" b="1" kern="1200" dirty="0">
                <a:solidFill>
                  <a:schemeClr val="tx1"/>
                </a:solidFill>
                <a:effectLst/>
                <a:latin typeface="+mn-lt"/>
                <a:ea typeface="+mn-ea"/>
                <a:cs typeface="+mn-cs"/>
              </a:rPr>
              <a:t>:</a:t>
            </a:r>
            <a:endParaRPr lang="nl-NL" sz="800" b="0" kern="1200" dirty="0">
              <a:solidFill>
                <a:schemeClr val="tx1"/>
              </a:solidFill>
              <a:effectLst/>
              <a:latin typeface="+mn-lt"/>
              <a:ea typeface="+mn-ea"/>
              <a:cs typeface="+mn-cs"/>
            </a:endParaRPr>
          </a:p>
          <a:p>
            <a:r>
              <a:rPr lang="en-US" sz="800" b="1" kern="1200" dirty="0">
                <a:solidFill>
                  <a:schemeClr val="tx1"/>
                </a:solidFill>
                <a:effectLst/>
                <a:latin typeface="+mn-lt"/>
                <a:ea typeface="+mn-ea"/>
                <a:cs typeface="+mn-cs"/>
              </a:rPr>
              <a:t>Text source &amp; IP:</a:t>
            </a:r>
            <a:r>
              <a:rPr lang="en-US" sz="800" b="0" kern="1200" dirty="0">
                <a:solidFill>
                  <a:schemeClr val="tx1"/>
                </a:solidFill>
                <a:effectLst/>
                <a:latin typeface="+mn-lt"/>
                <a:ea typeface="+mn-ea"/>
                <a:cs typeface="+mn-cs"/>
              </a:rPr>
              <a:t> </a:t>
            </a:r>
          </a:p>
          <a:p>
            <a:endParaRPr lang="en-US" sz="800" b="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898449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mn-lt"/>
                <a:ea typeface="+mn-ea"/>
                <a:cs typeface="+mn-cs"/>
              </a:rPr>
              <a:t>Module:</a:t>
            </a:r>
            <a:r>
              <a:rPr lang="en-US" sz="800" b="0" kern="1200" dirty="0">
                <a:solidFill>
                  <a:schemeClr val="tx1"/>
                </a:solidFill>
                <a:effectLst/>
                <a:latin typeface="+mn-lt"/>
                <a:ea typeface="+mn-ea"/>
                <a:cs typeface="+mn-cs"/>
              </a:rPr>
              <a:t> 5 Risk assessment and hazard avoidance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mn-lt"/>
                <a:ea typeface="+mn-ea"/>
                <a:cs typeface="+mn-cs"/>
              </a:rPr>
              <a:t>Melody Presentation:</a:t>
            </a:r>
            <a:r>
              <a:rPr lang="en-US" sz="800" b="0" kern="1200" dirty="0">
                <a:solidFill>
                  <a:schemeClr val="tx1"/>
                </a:solidFill>
                <a:effectLst/>
                <a:latin typeface="+mn-lt"/>
                <a:ea typeface="+mn-ea"/>
                <a:cs typeface="+mn-cs"/>
              </a:rPr>
              <a:t> 5.4P. Hands on training: Personal protective equipment (PPE) </a:t>
            </a:r>
            <a:endParaRPr lang="en-US" sz="8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mn-lt"/>
                <a:ea typeface="+mn-ea"/>
                <a:cs typeface="+mn-cs"/>
              </a:rPr>
              <a:t>Learning objective:</a:t>
            </a:r>
            <a:r>
              <a:rPr lang="en-US" sz="800" b="0" kern="1200" dirty="0">
                <a:solidFill>
                  <a:schemeClr val="tx1"/>
                </a:solidFill>
                <a:effectLst/>
                <a:latin typeface="+mn-lt"/>
                <a:ea typeface="+mn-ea"/>
                <a:cs typeface="+mn-cs"/>
              </a:rPr>
              <a:t> To </a:t>
            </a:r>
            <a:r>
              <a:rPr lang="en-US" sz="800" b="0" u="sng" kern="1200" dirty="0">
                <a:solidFill>
                  <a:schemeClr val="tx1"/>
                </a:solidFill>
                <a:effectLst/>
                <a:latin typeface="+mn-lt"/>
                <a:ea typeface="+mn-ea"/>
                <a:cs typeface="+mn-cs"/>
              </a:rPr>
              <a:t>recognize</a:t>
            </a:r>
            <a:r>
              <a:rPr lang="en-US" sz="800" b="0" u="none" kern="1200" dirty="0">
                <a:solidFill>
                  <a:schemeClr val="tx1"/>
                </a:solidFill>
                <a:effectLst/>
                <a:latin typeface="+mn-lt"/>
                <a:ea typeface="+mn-ea"/>
                <a:cs typeface="+mn-cs"/>
              </a:rPr>
              <a:t> some </a:t>
            </a:r>
            <a:r>
              <a:rPr lang="en-US" sz="800" b="0" kern="1200" dirty="0">
                <a:solidFill>
                  <a:schemeClr val="tx1"/>
                </a:solidFill>
                <a:effectLst/>
                <a:latin typeface="+mn-lt"/>
                <a:ea typeface="+mn-ea"/>
                <a:cs typeface="+mn-cs"/>
              </a:rPr>
              <a:t>different types of PPE and recognize how to </a:t>
            </a:r>
            <a:r>
              <a:rPr lang="en-US" sz="800" b="0" u="sng" kern="1200" dirty="0">
                <a:solidFill>
                  <a:schemeClr val="tx1"/>
                </a:solidFill>
                <a:effectLst/>
                <a:latin typeface="+mn-lt"/>
                <a:ea typeface="+mn-ea"/>
                <a:cs typeface="+mn-cs"/>
              </a:rPr>
              <a:t>carry out </a:t>
            </a:r>
            <a:r>
              <a:rPr lang="en-US" sz="800" b="0" kern="1200" dirty="0">
                <a:solidFill>
                  <a:schemeClr val="tx1"/>
                </a:solidFill>
                <a:effectLst/>
                <a:latin typeface="+mn-lt"/>
                <a:ea typeface="+mn-ea"/>
                <a:cs typeface="+mn-cs"/>
              </a:rPr>
              <a:t>some basic techniques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mn-lt"/>
                <a:ea typeface="+mn-ea"/>
                <a:cs typeface="+mn-cs"/>
              </a:rPr>
              <a:t>Target audience: </a:t>
            </a:r>
            <a:r>
              <a:rPr lang="en-US" sz="800" b="0" kern="1200" dirty="0">
                <a:solidFill>
                  <a:schemeClr val="tx1"/>
                </a:solidFill>
                <a:effectLst/>
                <a:latin typeface="+mn-lt"/>
                <a:ea typeface="+mn-ea"/>
                <a:cs typeface="+mn-cs"/>
              </a:rPr>
              <a:t>Dispatch Officer, Fire Brigade, Police, Ambulance Services</a:t>
            </a:r>
          </a:p>
          <a:p>
            <a:endParaRPr lang="en-US" sz="800" b="1" kern="1200" dirty="0">
              <a:solidFill>
                <a:schemeClr val="tx1"/>
              </a:solidFill>
              <a:effectLst/>
              <a:latin typeface="+mn-lt"/>
              <a:ea typeface="+mn-ea"/>
              <a:cs typeface="+mn-cs"/>
            </a:endParaRPr>
          </a:p>
          <a:p>
            <a:r>
              <a:rPr lang="en-US" sz="800" b="1" kern="1200" dirty="0">
                <a:solidFill>
                  <a:schemeClr val="tx1"/>
                </a:solidFill>
                <a:effectLst/>
                <a:latin typeface="+mn-lt"/>
                <a:ea typeface="+mn-ea"/>
                <a:cs typeface="+mn-cs"/>
              </a:rPr>
              <a:t>Title slide:</a:t>
            </a:r>
            <a:r>
              <a:rPr lang="en-US" sz="800" b="0" kern="1200" dirty="0">
                <a:solidFill>
                  <a:schemeClr val="tx1"/>
                </a:solidFill>
                <a:effectLst/>
                <a:latin typeface="+mn-lt"/>
                <a:ea typeface="+mn-ea"/>
                <a:cs typeface="+mn-cs"/>
              </a:rPr>
              <a:t> Personal Protective Equipment (PPE) – practical I</a:t>
            </a:r>
            <a:endParaRPr lang="nl-NL" sz="8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mn-lt"/>
                <a:ea typeface="+mn-ea"/>
                <a:cs typeface="+mn-cs"/>
              </a:rPr>
              <a:t>Result: </a:t>
            </a:r>
            <a:r>
              <a:rPr lang="en-US" sz="800" b="0" kern="1200" dirty="0">
                <a:solidFill>
                  <a:schemeClr val="tx1"/>
                </a:solidFill>
                <a:effectLst/>
                <a:latin typeface="+mn-lt"/>
                <a:ea typeface="+mn-ea"/>
                <a:cs typeface="+mn-cs"/>
              </a:rPr>
              <a:t>After this slide the students know what they will do for the next 30 minutes (practice gloves and simple masks)</a:t>
            </a:r>
          </a:p>
          <a:p>
            <a:r>
              <a:rPr lang="en-US" sz="800" b="1" kern="1200" dirty="0">
                <a:solidFill>
                  <a:schemeClr val="tx1"/>
                </a:solidFill>
                <a:effectLst/>
                <a:latin typeface="+mn-lt"/>
                <a:ea typeface="+mn-ea"/>
                <a:cs typeface="+mn-cs"/>
              </a:rPr>
              <a:t>Instructions for the teacher:</a:t>
            </a:r>
            <a:r>
              <a:rPr lang="en-US" sz="800" b="0" kern="1200" dirty="0">
                <a:solidFill>
                  <a:schemeClr val="tx1"/>
                </a:solidFill>
                <a:effectLst/>
                <a:latin typeface="+mn-lt"/>
                <a:ea typeface="+mn-ea"/>
                <a:cs typeface="+mn-cs"/>
              </a:rPr>
              <a:t> This slide explain the content of the practical training in 5.4.P. Explain that donning means putting on and doffing means taking off </a:t>
            </a:r>
          </a:p>
          <a:p>
            <a:endParaRPr lang="en-US" sz="800" b="1" i="0" kern="1200" dirty="0">
              <a:solidFill>
                <a:schemeClr val="tx1"/>
              </a:solidFill>
              <a:effectLst/>
              <a:latin typeface="+mn-lt"/>
              <a:ea typeface="+mn-ea"/>
              <a:cs typeface="+mn-cs"/>
            </a:endParaRPr>
          </a:p>
          <a:p>
            <a:r>
              <a:rPr lang="en-US" sz="800" b="1" i="0" kern="1200" dirty="0">
                <a:solidFill>
                  <a:schemeClr val="tx1"/>
                </a:solidFill>
                <a:effectLst/>
                <a:latin typeface="+mn-lt"/>
                <a:ea typeface="+mn-ea"/>
                <a:cs typeface="+mn-cs"/>
              </a:rPr>
              <a:t>References for additional information:</a:t>
            </a:r>
          </a:p>
          <a:p>
            <a:r>
              <a:rPr lang="en-US" sz="800" b="1" kern="1200" dirty="0">
                <a:solidFill>
                  <a:schemeClr val="tx1"/>
                </a:solidFill>
                <a:effectLst/>
                <a:latin typeface="+mn-lt"/>
                <a:ea typeface="+mn-ea"/>
                <a:cs typeface="+mn-cs"/>
              </a:rPr>
              <a:t>Depicted illustration:</a:t>
            </a:r>
            <a:r>
              <a:rPr lang="en-US" sz="800" b="0" kern="1200" dirty="0">
                <a:solidFill>
                  <a:schemeClr val="tx1"/>
                </a:solidFill>
                <a:effectLst/>
                <a:latin typeface="+mn-lt"/>
                <a:ea typeface="+mn-ea"/>
                <a:cs typeface="+mn-cs"/>
              </a:rPr>
              <a:t> </a:t>
            </a:r>
          </a:p>
          <a:p>
            <a:r>
              <a:rPr lang="en-US" sz="800" b="1" i="0" u="none" strike="noStrike" kern="1200" dirty="0">
                <a:solidFill>
                  <a:schemeClr val="tx1"/>
                </a:solidFill>
                <a:effectLst/>
                <a:latin typeface="+mn-lt"/>
                <a:ea typeface="+mn-ea"/>
                <a:cs typeface="+mn-cs"/>
              </a:rPr>
              <a:t>Picture source &amp; IP</a:t>
            </a:r>
            <a:r>
              <a:rPr lang="en-US" sz="800" b="1" kern="1200" dirty="0">
                <a:solidFill>
                  <a:schemeClr val="tx1"/>
                </a:solidFill>
                <a:effectLst/>
                <a:latin typeface="+mn-lt"/>
                <a:ea typeface="+mn-ea"/>
                <a:cs typeface="+mn-cs"/>
              </a:rPr>
              <a:t>:</a:t>
            </a:r>
            <a:r>
              <a:rPr lang="en-US" sz="800" b="0" kern="1200" dirty="0">
                <a:solidFill>
                  <a:schemeClr val="tx1"/>
                </a:solidFill>
                <a:effectLst/>
                <a:latin typeface="+mn-lt"/>
                <a:ea typeface="+mn-ea"/>
                <a:cs typeface="+mn-cs"/>
              </a:rPr>
              <a:t> </a:t>
            </a:r>
          </a:p>
          <a:p>
            <a:r>
              <a:rPr lang="en-US" sz="800" b="1" kern="1200" dirty="0">
                <a:solidFill>
                  <a:schemeClr val="tx1"/>
                </a:solidFill>
                <a:effectLst/>
                <a:latin typeface="+mn-lt"/>
                <a:ea typeface="+mn-ea"/>
                <a:cs typeface="+mn-cs"/>
              </a:rPr>
              <a:t>Text source &amp; IP:</a:t>
            </a:r>
            <a:r>
              <a:rPr lang="en-US" sz="800" b="0" kern="1200" dirty="0">
                <a:solidFill>
                  <a:schemeClr val="tx1"/>
                </a:solidFill>
                <a:effectLst/>
                <a:latin typeface="+mn-lt"/>
                <a:ea typeface="+mn-ea"/>
                <a:cs typeface="+mn-cs"/>
              </a:rPr>
              <a:t> </a:t>
            </a:r>
          </a:p>
          <a:p>
            <a:endParaRPr lang="en-US" sz="800" b="0" kern="1200" dirty="0">
              <a:solidFill>
                <a:schemeClr val="tx1"/>
              </a:solidFill>
              <a:effectLst/>
              <a:latin typeface="+mn-lt"/>
              <a:ea typeface="+mn-ea"/>
              <a:cs typeface="+mn-cs"/>
            </a:endParaRPr>
          </a:p>
          <a:p>
            <a:endParaRPr lang="en-GB" sz="800" dirty="0"/>
          </a:p>
        </p:txBody>
      </p:sp>
    </p:spTree>
    <p:extLst>
      <p:ext uri="{BB962C8B-B14F-4D97-AF65-F5344CB8AC3E}">
        <p14:creationId xmlns:p14="http://schemas.microsoft.com/office/powerpoint/2010/main" val="690522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mn-lt"/>
                <a:ea typeface="+mn-ea"/>
                <a:cs typeface="+mn-cs"/>
              </a:rPr>
              <a:t>Module:</a:t>
            </a:r>
            <a:r>
              <a:rPr lang="en-US" sz="800" b="0" kern="1200" dirty="0">
                <a:solidFill>
                  <a:schemeClr val="tx1"/>
                </a:solidFill>
                <a:effectLst/>
                <a:latin typeface="+mn-lt"/>
                <a:ea typeface="+mn-ea"/>
                <a:cs typeface="+mn-cs"/>
              </a:rPr>
              <a:t> 5 Risk assessment and hazard avoidance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mn-lt"/>
                <a:ea typeface="+mn-ea"/>
                <a:cs typeface="+mn-cs"/>
              </a:rPr>
              <a:t>Melody Presentation:</a:t>
            </a:r>
            <a:r>
              <a:rPr lang="en-US" sz="800" b="0" kern="1200" dirty="0">
                <a:solidFill>
                  <a:schemeClr val="tx1"/>
                </a:solidFill>
                <a:effectLst/>
                <a:latin typeface="+mn-lt"/>
                <a:ea typeface="+mn-ea"/>
                <a:cs typeface="+mn-cs"/>
              </a:rPr>
              <a:t> 5.4P. Hands on training: Personal protective equipment (PPE) </a:t>
            </a:r>
            <a:endParaRPr lang="en-US" sz="8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mn-lt"/>
                <a:ea typeface="+mn-ea"/>
                <a:cs typeface="+mn-cs"/>
              </a:rPr>
              <a:t>Learning objective:</a:t>
            </a:r>
            <a:r>
              <a:rPr lang="en-US" sz="800" b="0" kern="1200" dirty="0">
                <a:solidFill>
                  <a:schemeClr val="tx1"/>
                </a:solidFill>
                <a:effectLst/>
                <a:latin typeface="+mn-lt"/>
                <a:ea typeface="+mn-ea"/>
                <a:cs typeface="+mn-cs"/>
              </a:rPr>
              <a:t> To </a:t>
            </a:r>
            <a:r>
              <a:rPr lang="en-US" sz="800" b="0" u="sng" kern="1200" dirty="0">
                <a:solidFill>
                  <a:schemeClr val="tx1"/>
                </a:solidFill>
                <a:effectLst/>
                <a:latin typeface="+mn-lt"/>
                <a:ea typeface="+mn-ea"/>
                <a:cs typeface="+mn-cs"/>
              </a:rPr>
              <a:t>recognize</a:t>
            </a:r>
            <a:r>
              <a:rPr lang="en-US" sz="800" b="0" u="none" kern="1200" dirty="0">
                <a:solidFill>
                  <a:schemeClr val="tx1"/>
                </a:solidFill>
                <a:effectLst/>
                <a:latin typeface="+mn-lt"/>
                <a:ea typeface="+mn-ea"/>
                <a:cs typeface="+mn-cs"/>
              </a:rPr>
              <a:t> some </a:t>
            </a:r>
            <a:r>
              <a:rPr lang="en-US" sz="800" b="0" kern="1200" dirty="0">
                <a:solidFill>
                  <a:schemeClr val="tx1"/>
                </a:solidFill>
                <a:effectLst/>
                <a:latin typeface="+mn-lt"/>
                <a:ea typeface="+mn-ea"/>
                <a:cs typeface="+mn-cs"/>
              </a:rPr>
              <a:t>different types of PPE and recognize how to </a:t>
            </a:r>
            <a:r>
              <a:rPr lang="en-US" sz="800" b="0" u="sng" kern="1200" dirty="0">
                <a:solidFill>
                  <a:schemeClr val="tx1"/>
                </a:solidFill>
                <a:effectLst/>
                <a:latin typeface="+mn-lt"/>
                <a:ea typeface="+mn-ea"/>
                <a:cs typeface="+mn-cs"/>
              </a:rPr>
              <a:t>carry out </a:t>
            </a:r>
            <a:r>
              <a:rPr lang="en-US" sz="800" b="0" kern="1200" dirty="0">
                <a:solidFill>
                  <a:schemeClr val="tx1"/>
                </a:solidFill>
                <a:effectLst/>
                <a:latin typeface="+mn-lt"/>
                <a:ea typeface="+mn-ea"/>
                <a:cs typeface="+mn-cs"/>
              </a:rPr>
              <a:t>some basic techniques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mn-lt"/>
                <a:ea typeface="+mn-ea"/>
                <a:cs typeface="+mn-cs"/>
              </a:rPr>
              <a:t>Target audience: </a:t>
            </a:r>
            <a:r>
              <a:rPr lang="en-US" sz="800" b="0" kern="1200" dirty="0">
                <a:solidFill>
                  <a:schemeClr val="tx1"/>
                </a:solidFill>
                <a:effectLst/>
                <a:latin typeface="+mn-lt"/>
                <a:ea typeface="+mn-ea"/>
                <a:cs typeface="+mn-cs"/>
              </a:rPr>
              <a:t>Dispatch Officer, Fire Brigade, Police, Ambulance Services</a:t>
            </a:r>
          </a:p>
          <a:p>
            <a:endParaRPr lang="en-US" sz="800" b="1" kern="1200" dirty="0">
              <a:solidFill>
                <a:schemeClr val="tx1"/>
              </a:solidFill>
              <a:effectLst/>
              <a:latin typeface="+mn-lt"/>
              <a:ea typeface="+mn-ea"/>
              <a:cs typeface="+mn-cs"/>
            </a:endParaRPr>
          </a:p>
          <a:p>
            <a:r>
              <a:rPr lang="en-US" sz="800" b="1" kern="1200" dirty="0">
                <a:solidFill>
                  <a:schemeClr val="tx1"/>
                </a:solidFill>
                <a:effectLst/>
                <a:latin typeface="+mn-lt"/>
                <a:ea typeface="+mn-ea"/>
                <a:cs typeface="+mn-cs"/>
              </a:rPr>
              <a:t>Title slide: </a:t>
            </a:r>
            <a:r>
              <a:rPr lang="en-US" sz="800" b="0" kern="1200" dirty="0">
                <a:solidFill>
                  <a:schemeClr val="tx1"/>
                </a:solidFill>
                <a:effectLst/>
                <a:latin typeface="+mn-lt"/>
                <a:ea typeface="+mn-ea"/>
                <a:cs typeface="+mn-cs"/>
              </a:rPr>
              <a:t>Personal Protective Equipment (PPE) – practical II</a:t>
            </a:r>
            <a:endParaRPr lang="nl-NL" sz="8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mn-lt"/>
                <a:ea typeface="+mn-ea"/>
                <a:cs typeface="+mn-cs"/>
              </a:rPr>
              <a:t>Result: </a:t>
            </a:r>
            <a:r>
              <a:rPr lang="en-US" sz="800" b="0" kern="1200" dirty="0">
                <a:solidFill>
                  <a:schemeClr val="tx1"/>
                </a:solidFill>
                <a:effectLst/>
                <a:latin typeface="+mn-lt"/>
                <a:ea typeface="+mn-ea"/>
                <a:cs typeface="+mn-cs"/>
              </a:rPr>
              <a:t>After this slide the students will know these golden rules by heart. </a:t>
            </a:r>
          </a:p>
          <a:p>
            <a:r>
              <a:rPr lang="en-US" sz="800" b="1" kern="1200" dirty="0">
                <a:solidFill>
                  <a:schemeClr val="tx1"/>
                </a:solidFill>
                <a:effectLst/>
                <a:latin typeface="+mn-lt"/>
                <a:ea typeface="+mn-ea"/>
                <a:cs typeface="+mn-cs"/>
              </a:rPr>
              <a:t>Instructions for the teacher:</a:t>
            </a:r>
            <a:r>
              <a:rPr lang="en-US" sz="800" b="0" kern="1200" dirty="0">
                <a:solidFill>
                  <a:schemeClr val="tx1"/>
                </a:solidFill>
                <a:effectLst/>
                <a:latin typeface="+mn-lt"/>
                <a:ea typeface="+mn-ea"/>
                <a:cs typeface="+mn-cs"/>
              </a:rPr>
              <a:t> Explain the golden rules: </a:t>
            </a:r>
          </a:p>
          <a:p>
            <a:pPr marL="171450" indent="-171450">
              <a:buFont typeface="Arial" panose="020B0604020202020204" pitchFamily="34" charset="0"/>
              <a:buChar char="•"/>
            </a:pPr>
            <a:r>
              <a:rPr lang="en-US" sz="800" b="0" kern="1200" dirty="0">
                <a:solidFill>
                  <a:schemeClr val="tx1"/>
                </a:solidFill>
                <a:effectLst/>
                <a:latin typeface="+mn-lt"/>
                <a:ea typeface="+mn-ea"/>
                <a:cs typeface="+mn-cs"/>
              </a:rPr>
              <a:t>Skin may only touch skin or the (clean) inside of your PPE. Another way of putting it would be: clean hands only touch clean / safe stuff.</a:t>
            </a:r>
          </a:p>
          <a:p>
            <a:pPr marL="171450" indent="-171450">
              <a:buFont typeface="Arial" panose="020B0604020202020204" pitchFamily="34" charset="0"/>
              <a:buChar char="•"/>
            </a:pPr>
            <a:r>
              <a:rPr lang="en-US" sz="800" b="0" kern="1200" dirty="0">
                <a:solidFill>
                  <a:schemeClr val="tx1"/>
                </a:solidFill>
                <a:effectLst/>
                <a:latin typeface="+mn-lt"/>
                <a:ea typeface="+mn-ea"/>
                <a:cs typeface="+mn-cs"/>
              </a:rPr>
              <a:t>Skin may never touch the (dirty) outside of PPE. Once you are in the ‘</a:t>
            </a:r>
            <a:r>
              <a:rPr lang="en-US" sz="800" b="0" kern="1200" dirty="0" err="1">
                <a:solidFill>
                  <a:schemeClr val="tx1"/>
                </a:solidFill>
                <a:effectLst/>
                <a:latin typeface="+mn-lt"/>
                <a:ea typeface="+mn-ea"/>
                <a:cs typeface="+mn-cs"/>
              </a:rPr>
              <a:t>hotzone</a:t>
            </a:r>
            <a:r>
              <a:rPr lang="en-US" sz="800" b="0" kern="1200" dirty="0">
                <a:solidFill>
                  <a:schemeClr val="tx1"/>
                </a:solidFill>
                <a:effectLst/>
                <a:latin typeface="+mn-lt"/>
                <a:ea typeface="+mn-ea"/>
                <a:cs typeface="+mn-cs"/>
              </a:rPr>
              <a:t>’ the outside of your PPE is always considered contaminated. Therefore, after PPE was put on, touching the outside with your hands MUST ALWAYS BE AVOIDED.  </a:t>
            </a:r>
          </a:p>
          <a:p>
            <a:pPr marL="171450" indent="-171450">
              <a:buFont typeface="Arial" panose="020B0604020202020204" pitchFamily="34" charset="0"/>
              <a:buChar char="•"/>
            </a:pPr>
            <a:r>
              <a:rPr lang="en-US" sz="800" b="0" kern="1200" dirty="0">
                <a:solidFill>
                  <a:schemeClr val="tx1"/>
                </a:solidFill>
                <a:effectLst/>
                <a:latin typeface="+mn-lt"/>
                <a:ea typeface="+mn-ea"/>
                <a:cs typeface="+mn-cs"/>
              </a:rPr>
              <a:t>Once you apply these golden rules the chance of getting contaminated is minimalized. A helpful method when doffing gear is to describe to your buddy (partner) what you are </a:t>
            </a:r>
            <a:r>
              <a:rPr lang="en-US" sz="800" b="0" u="sng" kern="1200" dirty="0">
                <a:solidFill>
                  <a:schemeClr val="tx1"/>
                </a:solidFill>
                <a:effectLst/>
                <a:latin typeface="+mn-lt"/>
                <a:ea typeface="+mn-ea"/>
                <a:cs typeface="+mn-cs"/>
              </a:rPr>
              <a:t>going </a:t>
            </a:r>
            <a:r>
              <a:rPr lang="en-US" sz="800" b="0" kern="1200" dirty="0">
                <a:solidFill>
                  <a:schemeClr val="tx1"/>
                </a:solidFill>
                <a:effectLst/>
                <a:latin typeface="+mn-lt"/>
                <a:ea typeface="+mn-ea"/>
                <a:cs typeface="+mn-cs"/>
              </a:rPr>
              <a:t>to do. For example: “I am now going to take off my glove, by grabbing the outside and pulling it off slowly”. </a:t>
            </a:r>
          </a:p>
          <a:p>
            <a:endParaRPr lang="en-US" sz="800" b="1" i="0" kern="1200" dirty="0">
              <a:solidFill>
                <a:schemeClr val="tx1"/>
              </a:solidFill>
              <a:effectLst/>
              <a:latin typeface="+mn-lt"/>
              <a:ea typeface="+mn-ea"/>
              <a:cs typeface="+mn-cs"/>
            </a:endParaRPr>
          </a:p>
          <a:p>
            <a:r>
              <a:rPr lang="en-US" sz="800" b="1" i="0" kern="1200" dirty="0">
                <a:solidFill>
                  <a:schemeClr val="tx1"/>
                </a:solidFill>
                <a:effectLst/>
                <a:latin typeface="+mn-lt"/>
                <a:ea typeface="+mn-ea"/>
                <a:cs typeface="+mn-cs"/>
              </a:rPr>
              <a:t>References for additional information:</a:t>
            </a:r>
          </a:p>
          <a:p>
            <a:r>
              <a:rPr lang="en-US" sz="800" b="1" kern="1200" dirty="0">
                <a:solidFill>
                  <a:schemeClr val="tx1"/>
                </a:solidFill>
                <a:effectLst/>
                <a:latin typeface="+mn-lt"/>
                <a:ea typeface="+mn-ea"/>
                <a:cs typeface="+mn-cs"/>
              </a:rPr>
              <a:t>Depicted illustration:</a:t>
            </a:r>
            <a:r>
              <a:rPr lang="en-US" sz="800" b="0" kern="1200" dirty="0">
                <a:solidFill>
                  <a:schemeClr val="tx1"/>
                </a:solidFill>
                <a:effectLst/>
                <a:latin typeface="+mn-lt"/>
                <a:ea typeface="+mn-ea"/>
                <a:cs typeface="+mn-cs"/>
              </a:rPr>
              <a:t> </a:t>
            </a:r>
          </a:p>
          <a:p>
            <a:r>
              <a:rPr lang="en-US" sz="800" b="1" i="0" u="none" strike="noStrike" kern="1200" dirty="0">
                <a:solidFill>
                  <a:schemeClr val="tx1"/>
                </a:solidFill>
                <a:effectLst/>
                <a:latin typeface="+mn-lt"/>
                <a:ea typeface="+mn-ea"/>
                <a:cs typeface="+mn-cs"/>
              </a:rPr>
              <a:t>Picture source &amp; IP</a:t>
            </a:r>
            <a:r>
              <a:rPr lang="en-US" sz="800" b="1" kern="1200" dirty="0">
                <a:solidFill>
                  <a:schemeClr val="tx1"/>
                </a:solidFill>
                <a:effectLst/>
                <a:latin typeface="+mn-lt"/>
                <a:ea typeface="+mn-ea"/>
                <a:cs typeface="+mn-cs"/>
              </a:rPr>
              <a:t>:</a:t>
            </a:r>
            <a:r>
              <a:rPr lang="en-US" sz="800" b="0" kern="1200" dirty="0">
                <a:solidFill>
                  <a:schemeClr val="tx1"/>
                </a:solidFill>
                <a:effectLst/>
                <a:latin typeface="+mn-lt"/>
                <a:ea typeface="+mn-ea"/>
                <a:cs typeface="+mn-cs"/>
              </a:rPr>
              <a:t> </a:t>
            </a:r>
          </a:p>
          <a:p>
            <a:r>
              <a:rPr lang="en-US" sz="800" b="1" kern="1200" dirty="0">
                <a:solidFill>
                  <a:schemeClr val="tx1"/>
                </a:solidFill>
                <a:effectLst/>
                <a:latin typeface="+mn-lt"/>
                <a:ea typeface="+mn-ea"/>
                <a:cs typeface="+mn-cs"/>
              </a:rPr>
              <a:t>Text source &amp; IP:</a:t>
            </a:r>
            <a:r>
              <a:rPr lang="en-US" sz="800" b="0" kern="1200" dirty="0">
                <a:solidFill>
                  <a:schemeClr val="tx1"/>
                </a:solidFill>
                <a:effectLst/>
                <a:latin typeface="+mn-lt"/>
                <a:ea typeface="+mn-ea"/>
                <a:cs typeface="+mn-cs"/>
              </a:rPr>
              <a:t> </a:t>
            </a:r>
          </a:p>
          <a:p>
            <a:endParaRPr lang="en-US" sz="800" b="0" kern="1200" dirty="0">
              <a:solidFill>
                <a:schemeClr val="tx1"/>
              </a:solidFill>
              <a:effectLst/>
              <a:latin typeface="+mn-lt"/>
              <a:ea typeface="+mn-ea"/>
              <a:cs typeface="+mn-cs"/>
            </a:endParaRPr>
          </a:p>
          <a:p>
            <a:endParaRPr lang="en-GB" sz="800" dirty="0"/>
          </a:p>
        </p:txBody>
      </p:sp>
    </p:spTree>
    <p:extLst>
      <p:ext uri="{BB962C8B-B14F-4D97-AF65-F5344CB8AC3E}">
        <p14:creationId xmlns:p14="http://schemas.microsoft.com/office/powerpoint/2010/main" val="1915993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mn-lt"/>
                <a:ea typeface="+mn-ea"/>
                <a:cs typeface="+mn-cs"/>
              </a:rPr>
              <a:t>Module:</a:t>
            </a:r>
            <a:r>
              <a:rPr lang="en-US" sz="800" b="0" kern="1200" dirty="0">
                <a:solidFill>
                  <a:schemeClr val="tx1"/>
                </a:solidFill>
                <a:effectLst/>
                <a:latin typeface="+mn-lt"/>
                <a:ea typeface="+mn-ea"/>
                <a:cs typeface="+mn-cs"/>
              </a:rPr>
              <a:t> 5 Risk assessment and hazard avoidance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mn-lt"/>
                <a:ea typeface="+mn-ea"/>
                <a:cs typeface="+mn-cs"/>
              </a:rPr>
              <a:t>Melody Presentation:</a:t>
            </a:r>
            <a:r>
              <a:rPr lang="en-US" sz="800" b="0" kern="1200" dirty="0">
                <a:solidFill>
                  <a:schemeClr val="tx1"/>
                </a:solidFill>
                <a:effectLst/>
                <a:latin typeface="+mn-lt"/>
                <a:ea typeface="+mn-ea"/>
                <a:cs typeface="+mn-cs"/>
              </a:rPr>
              <a:t> 5.4P. Hands on training: Personal protective equipment (PPE) </a:t>
            </a:r>
            <a:endParaRPr lang="en-US" sz="8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mn-lt"/>
                <a:ea typeface="+mn-ea"/>
                <a:cs typeface="+mn-cs"/>
              </a:rPr>
              <a:t>Learning objective:</a:t>
            </a:r>
            <a:r>
              <a:rPr lang="en-US" sz="800" b="0" kern="1200" dirty="0">
                <a:solidFill>
                  <a:schemeClr val="tx1"/>
                </a:solidFill>
                <a:effectLst/>
                <a:latin typeface="+mn-lt"/>
                <a:ea typeface="+mn-ea"/>
                <a:cs typeface="+mn-cs"/>
              </a:rPr>
              <a:t> To </a:t>
            </a:r>
            <a:r>
              <a:rPr lang="en-US" sz="800" b="0" u="sng" kern="1200" dirty="0">
                <a:solidFill>
                  <a:schemeClr val="tx1"/>
                </a:solidFill>
                <a:effectLst/>
                <a:latin typeface="+mn-lt"/>
                <a:ea typeface="+mn-ea"/>
                <a:cs typeface="+mn-cs"/>
              </a:rPr>
              <a:t>recognize</a:t>
            </a:r>
            <a:r>
              <a:rPr lang="en-US" sz="800" b="0" u="none" kern="1200" dirty="0">
                <a:solidFill>
                  <a:schemeClr val="tx1"/>
                </a:solidFill>
                <a:effectLst/>
                <a:latin typeface="+mn-lt"/>
                <a:ea typeface="+mn-ea"/>
                <a:cs typeface="+mn-cs"/>
              </a:rPr>
              <a:t> some </a:t>
            </a:r>
            <a:r>
              <a:rPr lang="en-US" sz="800" b="0" kern="1200" dirty="0">
                <a:solidFill>
                  <a:schemeClr val="tx1"/>
                </a:solidFill>
                <a:effectLst/>
                <a:latin typeface="+mn-lt"/>
                <a:ea typeface="+mn-ea"/>
                <a:cs typeface="+mn-cs"/>
              </a:rPr>
              <a:t>different types of PPE and recognize how to </a:t>
            </a:r>
            <a:r>
              <a:rPr lang="en-US" sz="800" b="0" u="sng" kern="1200" dirty="0">
                <a:solidFill>
                  <a:schemeClr val="tx1"/>
                </a:solidFill>
                <a:effectLst/>
                <a:latin typeface="+mn-lt"/>
                <a:ea typeface="+mn-ea"/>
                <a:cs typeface="+mn-cs"/>
              </a:rPr>
              <a:t>carry out </a:t>
            </a:r>
            <a:r>
              <a:rPr lang="en-US" sz="800" b="0" kern="1200" dirty="0">
                <a:solidFill>
                  <a:schemeClr val="tx1"/>
                </a:solidFill>
                <a:effectLst/>
                <a:latin typeface="+mn-lt"/>
                <a:ea typeface="+mn-ea"/>
                <a:cs typeface="+mn-cs"/>
              </a:rPr>
              <a:t>some basic techniques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mn-lt"/>
                <a:ea typeface="+mn-ea"/>
                <a:cs typeface="+mn-cs"/>
              </a:rPr>
              <a:t>Target audience: </a:t>
            </a:r>
            <a:r>
              <a:rPr lang="en-US" sz="800" b="0" kern="1200" dirty="0">
                <a:solidFill>
                  <a:schemeClr val="tx1"/>
                </a:solidFill>
                <a:effectLst/>
                <a:latin typeface="+mn-lt"/>
                <a:ea typeface="+mn-ea"/>
                <a:cs typeface="+mn-cs"/>
              </a:rPr>
              <a:t>Dispatch Officer, Fire Brigade, Police, Ambulance Services</a:t>
            </a:r>
          </a:p>
          <a:p>
            <a:endParaRPr lang="en-US" sz="800" b="1" kern="1200" dirty="0">
              <a:solidFill>
                <a:schemeClr val="tx1"/>
              </a:solidFill>
              <a:effectLst/>
              <a:latin typeface="+mn-lt"/>
              <a:ea typeface="+mn-ea"/>
              <a:cs typeface="+mn-cs"/>
            </a:endParaRPr>
          </a:p>
          <a:p>
            <a:r>
              <a:rPr lang="en-US" sz="800" b="1" kern="1200" dirty="0">
                <a:solidFill>
                  <a:schemeClr val="tx1"/>
                </a:solidFill>
                <a:effectLst/>
                <a:latin typeface="+mn-lt"/>
                <a:ea typeface="+mn-ea"/>
                <a:cs typeface="+mn-cs"/>
              </a:rPr>
              <a:t>Title slide</a:t>
            </a:r>
            <a:r>
              <a:rPr lang="en-US" sz="800" b="0" kern="1200" dirty="0">
                <a:solidFill>
                  <a:schemeClr val="tx1"/>
                </a:solidFill>
                <a:effectLst/>
                <a:latin typeface="+mn-lt"/>
                <a:ea typeface="+mn-ea"/>
                <a:cs typeface="+mn-cs"/>
              </a:rPr>
              <a:t>: Personal Protective Equipment (PPE) – practical III</a:t>
            </a:r>
            <a:endParaRPr lang="nl-NL" sz="8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mn-lt"/>
                <a:ea typeface="+mn-ea"/>
                <a:cs typeface="+mn-cs"/>
              </a:rPr>
              <a:t>Result</a:t>
            </a:r>
            <a:r>
              <a:rPr lang="en-US" sz="800" kern="1200" dirty="0">
                <a:solidFill>
                  <a:schemeClr val="tx1"/>
                </a:solidFill>
                <a:effectLst/>
                <a:latin typeface="+mn-lt"/>
                <a:ea typeface="+mn-ea"/>
                <a:cs typeface="+mn-cs"/>
              </a:rPr>
              <a:t>:</a:t>
            </a:r>
            <a:r>
              <a:rPr lang="en-US" sz="800" b="1" kern="1200" dirty="0">
                <a:solidFill>
                  <a:schemeClr val="tx1"/>
                </a:solidFill>
                <a:effectLst/>
                <a:latin typeface="+mn-lt"/>
                <a:ea typeface="+mn-ea"/>
                <a:cs typeface="+mn-cs"/>
              </a:rPr>
              <a:t> </a:t>
            </a:r>
            <a:r>
              <a:rPr lang="en-US" sz="800" b="0" kern="1200" dirty="0">
                <a:solidFill>
                  <a:schemeClr val="tx1"/>
                </a:solidFill>
                <a:effectLst/>
                <a:latin typeface="+mn-lt"/>
                <a:ea typeface="+mn-ea"/>
                <a:cs typeface="+mn-cs"/>
              </a:rPr>
              <a:t>Make first responders aware of the general guidelines before applying PPE.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mn-lt"/>
                <a:ea typeface="+mn-ea"/>
                <a:cs typeface="+mn-cs"/>
              </a:rPr>
              <a:t>Instructions for the teacher:</a:t>
            </a:r>
            <a:r>
              <a:rPr lang="en-US" sz="800" b="0" kern="1200" dirty="0">
                <a:solidFill>
                  <a:schemeClr val="tx1"/>
                </a:solidFill>
                <a:effectLst/>
                <a:latin typeface="+mn-lt"/>
                <a:ea typeface="+mn-ea"/>
                <a:cs typeface="+mn-cs"/>
              </a:rPr>
              <a:t> Discuss these guidelines with the students. Maybe some additional tips are given by students themselves? Some preparations may be the responsibility for the organization you are working for (e.g. make sure the proper PPE is available), other preparations are your own responsibility (e.g. shaving when on duty). </a:t>
            </a:r>
            <a:endParaRPr lang="en-US" sz="800" dirty="0"/>
          </a:p>
          <a:p>
            <a:endParaRPr lang="en-US" sz="800" b="1" i="0" kern="1200" dirty="0">
              <a:solidFill>
                <a:schemeClr val="tx1"/>
              </a:solidFill>
              <a:effectLst/>
              <a:latin typeface="+mn-lt"/>
              <a:ea typeface="+mn-ea"/>
              <a:cs typeface="+mn-cs"/>
            </a:endParaRPr>
          </a:p>
          <a:p>
            <a:r>
              <a:rPr lang="en-US" sz="800" b="1" i="0" kern="1200" dirty="0">
                <a:solidFill>
                  <a:schemeClr val="tx1"/>
                </a:solidFill>
                <a:effectLst/>
                <a:latin typeface="+mn-lt"/>
                <a:ea typeface="+mn-ea"/>
                <a:cs typeface="+mn-cs"/>
              </a:rPr>
              <a:t>References for additional information:</a:t>
            </a:r>
          </a:p>
          <a:p>
            <a:r>
              <a:rPr lang="en-US" sz="800" b="1" kern="1200" dirty="0">
                <a:solidFill>
                  <a:schemeClr val="tx1"/>
                </a:solidFill>
                <a:effectLst/>
                <a:latin typeface="+mn-lt"/>
                <a:ea typeface="+mn-ea"/>
                <a:cs typeface="+mn-cs"/>
              </a:rPr>
              <a:t>Depicted illustration:</a:t>
            </a:r>
            <a:endParaRPr lang="en-US" sz="800" b="0" kern="1200" dirty="0">
              <a:solidFill>
                <a:schemeClr val="tx1"/>
              </a:solidFill>
              <a:effectLst/>
              <a:latin typeface="+mn-lt"/>
              <a:ea typeface="+mn-ea"/>
              <a:cs typeface="+mn-cs"/>
            </a:endParaRPr>
          </a:p>
          <a:p>
            <a:r>
              <a:rPr lang="en-US" sz="800" b="1" i="0" u="none" strike="noStrike" kern="1200" dirty="0">
                <a:solidFill>
                  <a:schemeClr val="tx1"/>
                </a:solidFill>
                <a:effectLst/>
                <a:latin typeface="+mn-lt"/>
                <a:ea typeface="+mn-ea"/>
                <a:cs typeface="+mn-cs"/>
              </a:rPr>
              <a:t>Picture source &amp; IP</a:t>
            </a:r>
            <a:r>
              <a:rPr lang="en-US" sz="800" b="1" kern="1200" dirty="0">
                <a:solidFill>
                  <a:schemeClr val="tx1"/>
                </a:solidFill>
                <a:effectLst/>
                <a:latin typeface="+mn-lt"/>
                <a:ea typeface="+mn-ea"/>
                <a:cs typeface="+mn-cs"/>
              </a:rPr>
              <a:t>:</a:t>
            </a:r>
            <a:endParaRPr lang="nl-NL" sz="800" b="0" kern="1200" dirty="0">
              <a:solidFill>
                <a:schemeClr val="tx1"/>
              </a:solidFill>
              <a:effectLst/>
              <a:latin typeface="+mn-lt"/>
              <a:ea typeface="+mn-ea"/>
              <a:cs typeface="+mn-cs"/>
            </a:endParaRPr>
          </a:p>
          <a:p>
            <a:r>
              <a:rPr lang="en-US" sz="800" b="1" kern="1200" dirty="0">
                <a:solidFill>
                  <a:schemeClr val="tx1"/>
                </a:solidFill>
                <a:effectLst/>
                <a:latin typeface="+mn-lt"/>
                <a:ea typeface="+mn-ea"/>
                <a:cs typeface="+mn-cs"/>
              </a:rPr>
              <a:t>Text source &amp; IP:</a:t>
            </a:r>
            <a:r>
              <a:rPr lang="en-US" sz="800" b="0" kern="1200" dirty="0">
                <a:solidFill>
                  <a:schemeClr val="tx1"/>
                </a:solidFill>
                <a:effectLst/>
                <a:latin typeface="+mn-lt"/>
                <a:ea typeface="+mn-ea"/>
                <a:cs typeface="+mn-cs"/>
              </a:rPr>
              <a:t> RIVM, P54, module 3&amp;4</a:t>
            </a:r>
          </a:p>
          <a:p>
            <a:endParaRPr lang="en-US" sz="800" b="0" kern="1200" dirty="0">
              <a:solidFill>
                <a:schemeClr val="tx1"/>
              </a:solidFill>
              <a:effectLst/>
              <a:latin typeface="+mn-lt"/>
              <a:ea typeface="+mn-ea"/>
              <a:cs typeface="+mn-cs"/>
            </a:endParaRPr>
          </a:p>
          <a:p>
            <a:endParaRPr lang="en-GB" sz="800" dirty="0"/>
          </a:p>
        </p:txBody>
      </p:sp>
    </p:spTree>
    <p:extLst>
      <p:ext uri="{BB962C8B-B14F-4D97-AF65-F5344CB8AC3E}">
        <p14:creationId xmlns:p14="http://schemas.microsoft.com/office/powerpoint/2010/main" val="3720866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mn-lt"/>
                <a:ea typeface="+mn-ea"/>
                <a:cs typeface="+mn-cs"/>
              </a:rPr>
              <a:t>Module:</a:t>
            </a:r>
            <a:r>
              <a:rPr lang="en-US" sz="800" b="0" kern="1200" dirty="0">
                <a:solidFill>
                  <a:schemeClr val="tx1"/>
                </a:solidFill>
                <a:effectLst/>
                <a:latin typeface="+mn-lt"/>
                <a:ea typeface="+mn-ea"/>
                <a:cs typeface="+mn-cs"/>
              </a:rPr>
              <a:t> 5 Risk assessment and hazard avoidance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mn-lt"/>
                <a:ea typeface="+mn-ea"/>
                <a:cs typeface="+mn-cs"/>
              </a:rPr>
              <a:t>Melody Presentation:</a:t>
            </a:r>
            <a:r>
              <a:rPr lang="en-US" sz="800" b="0" kern="1200" dirty="0">
                <a:solidFill>
                  <a:schemeClr val="tx1"/>
                </a:solidFill>
                <a:effectLst/>
                <a:latin typeface="+mn-lt"/>
                <a:ea typeface="+mn-ea"/>
                <a:cs typeface="+mn-cs"/>
              </a:rPr>
              <a:t> 5.4P. Hands on training: Personal protective equipment (PPE) </a:t>
            </a:r>
            <a:endParaRPr lang="en-US" sz="8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mn-lt"/>
                <a:ea typeface="+mn-ea"/>
                <a:cs typeface="+mn-cs"/>
              </a:rPr>
              <a:t>Learning objective:</a:t>
            </a:r>
            <a:r>
              <a:rPr lang="en-US" sz="800" b="0" kern="1200" dirty="0">
                <a:solidFill>
                  <a:schemeClr val="tx1"/>
                </a:solidFill>
                <a:effectLst/>
                <a:latin typeface="+mn-lt"/>
                <a:ea typeface="+mn-ea"/>
                <a:cs typeface="+mn-cs"/>
              </a:rPr>
              <a:t> To </a:t>
            </a:r>
            <a:r>
              <a:rPr lang="en-US" sz="800" b="0" u="sng" kern="1200" dirty="0">
                <a:solidFill>
                  <a:schemeClr val="tx1"/>
                </a:solidFill>
                <a:effectLst/>
                <a:latin typeface="+mn-lt"/>
                <a:ea typeface="+mn-ea"/>
                <a:cs typeface="+mn-cs"/>
              </a:rPr>
              <a:t>recognize</a:t>
            </a:r>
            <a:r>
              <a:rPr lang="en-US" sz="800" b="0" u="none" kern="1200" dirty="0">
                <a:solidFill>
                  <a:schemeClr val="tx1"/>
                </a:solidFill>
                <a:effectLst/>
                <a:latin typeface="+mn-lt"/>
                <a:ea typeface="+mn-ea"/>
                <a:cs typeface="+mn-cs"/>
              </a:rPr>
              <a:t> some </a:t>
            </a:r>
            <a:r>
              <a:rPr lang="en-US" sz="800" b="0" kern="1200" dirty="0">
                <a:solidFill>
                  <a:schemeClr val="tx1"/>
                </a:solidFill>
                <a:effectLst/>
                <a:latin typeface="+mn-lt"/>
                <a:ea typeface="+mn-ea"/>
                <a:cs typeface="+mn-cs"/>
              </a:rPr>
              <a:t>different types of PPE and recognize how to </a:t>
            </a:r>
            <a:r>
              <a:rPr lang="en-US" sz="800" b="0" u="sng" kern="1200" dirty="0">
                <a:solidFill>
                  <a:schemeClr val="tx1"/>
                </a:solidFill>
                <a:effectLst/>
                <a:latin typeface="+mn-lt"/>
                <a:ea typeface="+mn-ea"/>
                <a:cs typeface="+mn-cs"/>
              </a:rPr>
              <a:t>carry out </a:t>
            </a:r>
            <a:r>
              <a:rPr lang="en-US" sz="800" b="0" kern="1200" dirty="0">
                <a:solidFill>
                  <a:schemeClr val="tx1"/>
                </a:solidFill>
                <a:effectLst/>
                <a:latin typeface="+mn-lt"/>
                <a:ea typeface="+mn-ea"/>
                <a:cs typeface="+mn-cs"/>
              </a:rPr>
              <a:t>some basic techniques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mn-lt"/>
                <a:ea typeface="+mn-ea"/>
                <a:cs typeface="+mn-cs"/>
              </a:rPr>
              <a:t>Target audience: </a:t>
            </a:r>
            <a:r>
              <a:rPr lang="en-US" sz="800" b="0" kern="1200" dirty="0">
                <a:solidFill>
                  <a:schemeClr val="tx1"/>
                </a:solidFill>
                <a:effectLst/>
                <a:latin typeface="+mn-lt"/>
                <a:ea typeface="+mn-ea"/>
                <a:cs typeface="+mn-cs"/>
              </a:rPr>
              <a:t>Dispatch Officer, Fire Brigade, Police, Ambulance Services</a:t>
            </a:r>
          </a:p>
          <a:p>
            <a:endParaRPr lang="nl-NL" sz="800" b="0" kern="1200" dirty="0">
              <a:solidFill>
                <a:schemeClr val="tx1"/>
              </a:solidFill>
              <a:effectLst/>
              <a:latin typeface="+mn-lt"/>
              <a:ea typeface="+mn-ea"/>
              <a:cs typeface="+mn-cs"/>
            </a:endParaRPr>
          </a:p>
          <a:p>
            <a:r>
              <a:rPr lang="en-US" sz="800" b="1" kern="1200" dirty="0">
                <a:solidFill>
                  <a:schemeClr val="tx1"/>
                </a:solidFill>
                <a:effectLst/>
                <a:latin typeface="+mn-lt"/>
                <a:ea typeface="+mn-ea"/>
                <a:cs typeface="+mn-cs"/>
              </a:rPr>
              <a:t>Title slide</a:t>
            </a:r>
            <a:r>
              <a:rPr lang="en-US" sz="800" b="0" kern="1200" dirty="0">
                <a:solidFill>
                  <a:schemeClr val="tx1"/>
                </a:solidFill>
                <a:effectLst/>
                <a:latin typeface="+mn-lt"/>
                <a:ea typeface="+mn-ea"/>
                <a:cs typeface="+mn-cs"/>
              </a:rPr>
              <a:t>: Donning and doffing gloves</a:t>
            </a:r>
          </a:p>
          <a:p>
            <a:r>
              <a:rPr lang="en-US" sz="800" b="1" kern="1200" dirty="0">
                <a:solidFill>
                  <a:schemeClr val="tx1"/>
                </a:solidFill>
                <a:effectLst/>
                <a:latin typeface="+mn-lt"/>
                <a:ea typeface="+mn-ea"/>
                <a:cs typeface="+mn-cs"/>
              </a:rPr>
              <a:t>Result</a:t>
            </a:r>
            <a:r>
              <a:rPr lang="en-US" sz="800" kern="1200" dirty="0">
                <a:solidFill>
                  <a:schemeClr val="tx1"/>
                </a:solidFill>
                <a:effectLst/>
                <a:latin typeface="+mn-lt"/>
                <a:ea typeface="+mn-ea"/>
                <a:cs typeface="+mn-cs"/>
              </a:rPr>
              <a:t>:</a:t>
            </a:r>
            <a:r>
              <a:rPr lang="en-US" sz="800" b="1" kern="1200" dirty="0">
                <a:solidFill>
                  <a:schemeClr val="tx1"/>
                </a:solidFill>
                <a:effectLst/>
                <a:latin typeface="+mn-lt"/>
                <a:ea typeface="+mn-ea"/>
                <a:cs typeface="+mn-cs"/>
              </a:rPr>
              <a:t> </a:t>
            </a:r>
            <a:r>
              <a:rPr lang="en-US" sz="800" b="0" kern="1200" dirty="0">
                <a:solidFill>
                  <a:schemeClr val="tx1"/>
                </a:solidFill>
                <a:effectLst/>
                <a:latin typeface="+mn-lt"/>
                <a:ea typeface="+mn-ea"/>
                <a:cs typeface="+mn-cs"/>
              </a:rPr>
              <a:t>First responders will become aware of the procedures regarding donning and doffing disposable gloves.</a:t>
            </a:r>
          </a:p>
          <a:p>
            <a:r>
              <a:rPr lang="en-US" sz="800" b="1" kern="1200" dirty="0">
                <a:solidFill>
                  <a:schemeClr val="tx1"/>
                </a:solidFill>
                <a:effectLst/>
                <a:latin typeface="+mn-lt"/>
                <a:ea typeface="+mn-ea"/>
                <a:cs typeface="+mn-cs"/>
              </a:rPr>
              <a:t>Instructions for the teacher:</a:t>
            </a:r>
            <a:r>
              <a:rPr lang="en-US" sz="800" b="0" kern="1200" dirty="0">
                <a:solidFill>
                  <a:schemeClr val="tx1"/>
                </a:solidFill>
                <a:effectLst/>
                <a:latin typeface="+mn-lt"/>
                <a:ea typeface="+mn-ea"/>
                <a:cs typeface="+mn-cs"/>
              </a:rPr>
              <a:t> Explain that doffing of disposable gloves should be performed using a specific procedure, because they are potentially contaminated.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kern="1200" dirty="0">
                <a:solidFill>
                  <a:schemeClr val="tx1"/>
                </a:solidFill>
                <a:effectLst/>
                <a:latin typeface="+mn-lt"/>
                <a:ea typeface="+mn-ea"/>
                <a:cs typeface="+mn-cs"/>
              </a:rPr>
              <a:t>Donning disposable gloves requires no specific sequence. However, be aware that rings and long fingernails can damage your gloves. Therefore, remove rings and other jewelry and clip long fingernails short. Make sure gloves fit you properly and there are no folds. </a:t>
            </a:r>
          </a:p>
          <a:p>
            <a:pPr marL="171450" indent="-171450">
              <a:buFont typeface="Arial" panose="020B0604020202020204" pitchFamily="34" charset="0"/>
              <a:buChar char="•"/>
            </a:pPr>
            <a:r>
              <a:rPr lang="en-US" sz="800" b="0" kern="1200" dirty="0">
                <a:solidFill>
                  <a:schemeClr val="tx1"/>
                </a:solidFill>
                <a:effectLst/>
                <a:latin typeface="+mn-lt"/>
                <a:ea typeface="+mn-ea"/>
                <a:cs typeface="+mn-cs"/>
              </a:rPr>
              <a:t>Doffing disposable gloves does require a specific sequence to avoid contamination (see image and movies):</a:t>
            </a:r>
          </a:p>
          <a:p>
            <a:pPr marL="685800" lvl="1" indent="-228600">
              <a:buFont typeface="+mj-lt"/>
              <a:buAutoNum type="arabicPeriod"/>
            </a:pPr>
            <a:r>
              <a:rPr lang="en-US" sz="800" b="0" kern="1200" dirty="0">
                <a:solidFill>
                  <a:schemeClr val="tx1"/>
                </a:solidFill>
                <a:effectLst/>
                <a:latin typeface="+mn-lt"/>
                <a:ea typeface="+mn-ea"/>
                <a:cs typeface="+mn-cs"/>
              </a:rPr>
              <a:t>With the thumb and index finger of one hand, grab the outside of the glove nearby the wrist of the other hand (image 1)</a:t>
            </a:r>
          </a:p>
          <a:p>
            <a:pPr marL="685800" lvl="1" indent="-228600">
              <a:buFont typeface="+mj-lt"/>
              <a:buAutoNum type="arabicPeriod"/>
            </a:pPr>
            <a:r>
              <a:rPr lang="en-US" sz="800" b="0" kern="1200" dirty="0">
                <a:solidFill>
                  <a:schemeClr val="tx1"/>
                </a:solidFill>
                <a:effectLst/>
                <a:latin typeface="+mn-lt"/>
                <a:ea typeface="+mn-ea"/>
                <a:cs typeface="+mn-cs"/>
              </a:rPr>
              <a:t>Peel the glove off with your thumb and index finger, away from your wrist (image 2) </a:t>
            </a:r>
          </a:p>
          <a:p>
            <a:pPr marL="685800" lvl="1" indent="-228600">
              <a:buFont typeface="+mj-lt"/>
              <a:buAutoNum type="arabicPeriod"/>
            </a:pPr>
            <a:r>
              <a:rPr lang="en-US" sz="800" b="0" kern="1200" dirty="0">
                <a:solidFill>
                  <a:schemeClr val="tx1"/>
                </a:solidFill>
                <a:effectLst/>
                <a:latin typeface="+mn-lt"/>
                <a:ea typeface="+mn-ea"/>
                <a:cs typeface="+mn-cs"/>
              </a:rPr>
              <a:t>Keep the doffed glove in your other still gloved hand (image 3), or dispose of the glove directly in a waste container</a:t>
            </a:r>
          </a:p>
          <a:p>
            <a:pPr marL="685800" lvl="1" indent="-228600">
              <a:buFont typeface="+mj-lt"/>
              <a:buAutoNum type="arabicPeriod"/>
            </a:pPr>
            <a:r>
              <a:rPr lang="en-US" sz="800" b="0" kern="1200" dirty="0">
                <a:solidFill>
                  <a:schemeClr val="tx1"/>
                </a:solidFill>
                <a:effectLst/>
                <a:latin typeface="+mn-lt"/>
                <a:ea typeface="+mn-ea"/>
                <a:cs typeface="+mn-cs"/>
              </a:rPr>
              <a:t>Slip a finger of your clean hand (without the glove) under the glove of the other hand (image 4). Do not touch the outside of the glove!</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800" b="0" kern="1200" dirty="0">
                <a:solidFill>
                  <a:schemeClr val="tx1"/>
                </a:solidFill>
                <a:effectLst/>
                <a:latin typeface="+mn-lt"/>
                <a:ea typeface="+mn-ea"/>
                <a:cs typeface="+mn-cs"/>
              </a:rPr>
              <a:t>Peel the glove off with your finger, away from your wrist (image 5), turning the glove inside out.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800" b="0" kern="1200" dirty="0">
                <a:solidFill>
                  <a:schemeClr val="tx1"/>
                </a:solidFill>
                <a:effectLst/>
                <a:latin typeface="+mn-lt"/>
                <a:ea typeface="+mn-ea"/>
                <a:cs typeface="+mn-cs"/>
              </a:rPr>
              <a:t>Fold the first glove within the second glove when peeling the second glove off from your hand (image 6). Dispose of the glove(s) directly in a waste container.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kern="1200" dirty="0">
                <a:solidFill>
                  <a:schemeClr val="tx1"/>
                </a:solidFill>
                <a:effectLst/>
                <a:latin typeface="+mn-lt"/>
                <a:ea typeface="+mn-ea"/>
                <a:cs typeface="+mn-cs"/>
              </a:rPr>
              <a:t>For an instruction movie of the sequence in total, show movie </a:t>
            </a:r>
            <a:r>
              <a:rPr lang="en-US" sz="800" b="1" kern="1200" dirty="0">
                <a:solidFill>
                  <a:schemeClr val="tx1"/>
                </a:solidFill>
                <a:effectLst/>
                <a:latin typeface="+mn-lt"/>
                <a:ea typeface="+mn-ea"/>
                <a:cs typeface="+mn-cs"/>
              </a:rPr>
              <a:t>5.4.P Doffing Gloves 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kern="1200" dirty="0">
                <a:solidFill>
                  <a:schemeClr val="tx1"/>
                </a:solidFill>
                <a:effectLst/>
                <a:latin typeface="+mn-lt"/>
                <a:ea typeface="+mn-ea"/>
                <a:cs typeface="+mn-cs"/>
              </a:rPr>
              <a:t>For an instruction movie of the sequence in total using a cross-contamination kit, showing contamination using fluorescent dye and a UV-lamp, show movie </a:t>
            </a:r>
            <a:r>
              <a:rPr lang="en-US" sz="800" b="1" kern="1200" dirty="0">
                <a:solidFill>
                  <a:schemeClr val="tx1"/>
                </a:solidFill>
                <a:effectLst/>
                <a:latin typeface="+mn-lt"/>
                <a:ea typeface="+mn-ea"/>
                <a:cs typeface="+mn-cs"/>
              </a:rPr>
              <a:t>5.4.P Doffing Gloves II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kern="1200" dirty="0">
                <a:solidFill>
                  <a:schemeClr val="tx1"/>
                </a:solidFill>
                <a:effectLst/>
                <a:latin typeface="+mn-lt"/>
                <a:ea typeface="+mn-ea"/>
                <a:cs typeface="+mn-cs"/>
              </a:rPr>
              <a:t>For an instruction movie of the sequence in total with and without a cross-contamination kit, show movie </a:t>
            </a:r>
            <a:r>
              <a:rPr lang="en-US" sz="800" b="1" kern="1200" dirty="0">
                <a:solidFill>
                  <a:schemeClr val="tx1"/>
                </a:solidFill>
                <a:effectLst/>
                <a:latin typeface="+mn-lt"/>
                <a:ea typeface="+mn-ea"/>
                <a:cs typeface="+mn-cs"/>
              </a:rPr>
              <a:t>5.4.P Doffing Gloves III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kern="1200" dirty="0">
                <a:solidFill>
                  <a:schemeClr val="tx1"/>
                </a:solidFill>
                <a:effectLst/>
                <a:latin typeface="+mn-lt"/>
                <a:ea typeface="+mn-ea"/>
                <a:cs typeface="+mn-cs"/>
              </a:rPr>
              <a:t>The cross-contamination kit used in this example is a </a:t>
            </a:r>
            <a:r>
              <a:rPr lang="nl-NL" sz="800" b="0" dirty="0"/>
              <a:t>DEB </a:t>
            </a:r>
            <a:r>
              <a:rPr lang="nl-NL" sz="800" dirty="0"/>
              <a:t>UV Hand </a:t>
            </a:r>
            <a:r>
              <a:rPr lang="nl-NL" sz="800" dirty="0" err="1"/>
              <a:t>Hygiene</a:t>
            </a:r>
            <a:r>
              <a:rPr lang="nl-NL" sz="800" dirty="0"/>
              <a:t> Training Kit, </a:t>
            </a:r>
            <a:r>
              <a:rPr lang="nl-NL" sz="800" dirty="0" err="1"/>
              <a:t>available</a:t>
            </a:r>
            <a:r>
              <a:rPr lang="nl-NL" sz="800" dirty="0"/>
              <a:t> on: https://www.careshop.co.uk/infection-control/hand-hygiene/hand-hygiene-accessories/deb-uv-hand-hygiene-training-kit.html</a:t>
            </a:r>
          </a:p>
          <a:p>
            <a:endParaRPr lang="en-US" sz="8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i="0" kern="1200" dirty="0">
                <a:solidFill>
                  <a:schemeClr val="tx1"/>
                </a:solidFill>
                <a:effectLst/>
                <a:latin typeface="+mn-lt"/>
                <a:ea typeface="+mn-ea"/>
                <a:cs typeface="+mn-cs"/>
              </a:rPr>
              <a:t>References for additional information:</a:t>
            </a:r>
            <a:r>
              <a:rPr lang="en-US" sz="800" i="0" kern="1200" dirty="0">
                <a:solidFill>
                  <a:schemeClr val="tx1"/>
                </a:solidFill>
                <a:effectLst/>
                <a:latin typeface="+mn-lt"/>
                <a:ea typeface="+mn-ea"/>
                <a:cs typeface="+mn-cs"/>
              </a:rPr>
              <a:t> </a:t>
            </a:r>
            <a:r>
              <a:rPr lang="en-US" sz="800" b="0" kern="1200" dirty="0">
                <a:solidFill>
                  <a:schemeClr val="tx1"/>
                </a:solidFill>
                <a:effectLst/>
                <a:latin typeface="+mn-lt"/>
                <a:ea typeface="+mn-ea"/>
                <a:cs typeface="+mn-cs"/>
              </a:rPr>
              <a:t>instruction movie of the sequence in total: </a:t>
            </a:r>
            <a:r>
              <a:rPr lang="en-US" sz="800" b="1" kern="1200" dirty="0">
                <a:solidFill>
                  <a:schemeClr val="tx1"/>
                </a:solidFill>
                <a:effectLst/>
                <a:latin typeface="+mn-lt"/>
                <a:ea typeface="+mn-ea"/>
                <a:cs typeface="+mn-cs"/>
              </a:rPr>
              <a:t>5.4.P Doffing Gloves I</a:t>
            </a:r>
          </a:p>
          <a:p>
            <a:r>
              <a:rPr lang="en-US" sz="800" b="1" kern="1200" dirty="0">
                <a:solidFill>
                  <a:schemeClr val="tx1"/>
                </a:solidFill>
                <a:effectLst/>
                <a:latin typeface="+mn-lt"/>
                <a:ea typeface="+mn-ea"/>
                <a:cs typeface="+mn-cs"/>
              </a:rPr>
              <a:t>Depicted illustration:</a:t>
            </a:r>
            <a:r>
              <a:rPr lang="en-US" sz="800" b="0" kern="1200" dirty="0">
                <a:solidFill>
                  <a:schemeClr val="tx1"/>
                </a:solidFill>
                <a:effectLst/>
                <a:latin typeface="+mn-lt"/>
                <a:ea typeface="+mn-ea"/>
                <a:cs typeface="+mn-cs"/>
              </a:rPr>
              <a:t> An image showing the six steps in removing a potentially contaminated disposable glove.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i="0" u="none" strike="noStrike" kern="1200" dirty="0">
                <a:solidFill>
                  <a:schemeClr val="tx1"/>
                </a:solidFill>
                <a:effectLst/>
                <a:latin typeface="+mn-lt"/>
                <a:ea typeface="+mn-ea"/>
                <a:cs typeface="+mn-cs"/>
              </a:rPr>
              <a:t>Picture source &amp; IP</a:t>
            </a:r>
            <a:r>
              <a:rPr lang="en-US" sz="800" b="1" kern="1200" dirty="0">
                <a:solidFill>
                  <a:schemeClr val="tx1"/>
                </a:solidFill>
                <a:effectLst/>
                <a:latin typeface="+mn-lt"/>
                <a:ea typeface="+mn-ea"/>
                <a:cs typeface="+mn-cs"/>
              </a:rPr>
              <a:t>:</a:t>
            </a:r>
            <a:r>
              <a:rPr lang="en-US" sz="800" b="0" kern="1200" dirty="0">
                <a:solidFill>
                  <a:schemeClr val="tx1"/>
                </a:solidFill>
                <a:effectLst/>
                <a:latin typeface="+mn-lt"/>
                <a:ea typeface="+mn-ea"/>
                <a:cs typeface="+mn-cs"/>
              </a:rPr>
              <a:t> Stills taken from instruction movie of the sequence in total: </a:t>
            </a:r>
            <a:r>
              <a:rPr lang="en-US" sz="800" b="1" kern="1200" dirty="0">
                <a:solidFill>
                  <a:schemeClr val="tx1"/>
                </a:solidFill>
                <a:effectLst/>
                <a:latin typeface="+mn-lt"/>
                <a:ea typeface="+mn-ea"/>
                <a:cs typeface="+mn-cs"/>
              </a:rPr>
              <a:t>5.4.P Doffing Gloves I</a:t>
            </a:r>
          </a:p>
          <a:p>
            <a:r>
              <a:rPr lang="en-US" sz="800" b="1" kern="1200" dirty="0">
                <a:solidFill>
                  <a:schemeClr val="tx1"/>
                </a:solidFill>
                <a:effectLst/>
                <a:latin typeface="+mn-lt"/>
                <a:ea typeface="+mn-ea"/>
                <a:cs typeface="+mn-cs"/>
              </a:rPr>
              <a:t>Text source &amp; IP: </a:t>
            </a:r>
            <a:r>
              <a:rPr lang="en-US" sz="800" b="0" kern="1200" dirty="0">
                <a:solidFill>
                  <a:schemeClr val="tx1"/>
                </a:solidFill>
                <a:effectLst/>
                <a:latin typeface="+mn-lt"/>
                <a:ea typeface="+mn-ea"/>
                <a:cs typeface="+mn-cs"/>
              </a:rPr>
              <a:t>RIVM</a:t>
            </a:r>
          </a:p>
          <a:p>
            <a:endParaRPr lang="en-US" sz="800" b="0" kern="1200" dirty="0">
              <a:solidFill>
                <a:schemeClr val="tx1"/>
              </a:solidFill>
              <a:effectLst/>
              <a:latin typeface="+mn-lt"/>
              <a:ea typeface="+mn-ea"/>
              <a:cs typeface="+mn-cs"/>
            </a:endParaRPr>
          </a:p>
          <a:p>
            <a:endParaRPr lang="en-GB" sz="800" dirty="0"/>
          </a:p>
        </p:txBody>
      </p:sp>
    </p:spTree>
    <p:extLst>
      <p:ext uri="{BB962C8B-B14F-4D97-AF65-F5344CB8AC3E}">
        <p14:creationId xmlns:p14="http://schemas.microsoft.com/office/powerpoint/2010/main" val="2418820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mn-lt"/>
                <a:ea typeface="+mn-ea"/>
                <a:cs typeface="+mn-cs"/>
              </a:rPr>
              <a:t>Module:</a:t>
            </a:r>
            <a:r>
              <a:rPr lang="en-US" sz="800" b="0" kern="1200" dirty="0">
                <a:solidFill>
                  <a:schemeClr val="tx1"/>
                </a:solidFill>
                <a:effectLst/>
                <a:latin typeface="+mn-lt"/>
                <a:ea typeface="+mn-ea"/>
                <a:cs typeface="+mn-cs"/>
              </a:rPr>
              <a:t> 5 Risk assessment and hazard avoidance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mn-lt"/>
                <a:ea typeface="+mn-ea"/>
                <a:cs typeface="+mn-cs"/>
              </a:rPr>
              <a:t>Melody Presentation:</a:t>
            </a:r>
            <a:r>
              <a:rPr lang="en-US" sz="800" b="0" kern="1200" dirty="0">
                <a:solidFill>
                  <a:schemeClr val="tx1"/>
                </a:solidFill>
                <a:effectLst/>
                <a:latin typeface="+mn-lt"/>
                <a:ea typeface="+mn-ea"/>
                <a:cs typeface="+mn-cs"/>
              </a:rPr>
              <a:t> 5.4P. Hands on training: Personal protective equipment (PPE) </a:t>
            </a:r>
            <a:endParaRPr lang="en-US" sz="8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mn-lt"/>
                <a:ea typeface="+mn-ea"/>
                <a:cs typeface="+mn-cs"/>
              </a:rPr>
              <a:t>Learning objective:</a:t>
            </a:r>
            <a:r>
              <a:rPr lang="en-US" sz="800" b="0" kern="1200" dirty="0">
                <a:solidFill>
                  <a:schemeClr val="tx1"/>
                </a:solidFill>
                <a:effectLst/>
                <a:latin typeface="+mn-lt"/>
                <a:ea typeface="+mn-ea"/>
                <a:cs typeface="+mn-cs"/>
              </a:rPr>
              <a:t> To </a:t>
            </a:r>
            <a:r>
              <a:rPr lang="en-US" sz="800" b="0" u="sng" kern="1200" dirty="0">
                <a:solidFill>
                  <a:schemeClr val="tx1"/>
                </a:solidFill>
                <a:effectLst/>
                <a:latin typeface="+mn-lt"/>
                <a:ea typeface="+mn-ea"/>
                <a:cs typeface="+mn-cs"/>
              </a:rPr>
              <a:t>recognize</a:t>
            </a:r>
            <a:r>
              <a:rPr lang="en-US" sz="800" b="0" u="none" kern="1200" dirty="0">
                <a:solidFill>
                  <a:schemeClr val="tx1"/>
                </a:solidFill>
                <a:effectLst/>
                <a:latin typeface="+mn-lt"/>
                <a:ea typeface="+mn-ea"/>
                <a:cs typeface="+mn-cs"/>
              </a:rPr>
              <a:t> some </a:t>
            </a:r>
            <a:r>
              <a:rPr lang="en-US" sz="800" b="0" kern="1200" dirty="0">
                <a:solidFill>
                  <a:schemeClr val="tx1"/>
                </a:solidFill>
                <a:effectLst/>
                <a:latin typeface="+mn-lt"/>
                <a:ea typeface="+mn-ea"/>
                <a:cs typeface="+mn-cs"/>
              </a:rPr>
              <a:t>different types of PPE and recognize how to </a:t>
            </a:r>
            <a:r>
              <a:rPr lang="en-US" sz="800" b="0" u="sng" kern="1200" dirty="0">
                <a:solidFill>
                  <a:schemeClr val="tx1"/>
                </a:solidFill>
                <a:effectLst/>
                <a:latin typeface="+mn-lt"/>
                <a:ea typeface="+mn-ea"/>
                <a:cs typeface="+mn-cs"/>
              </a:rPr>
              <a:t>carry out </a:t>
            </a:r>
            <a:r>
              <a:rPr lang="en-US" sz="800" b="0" kern="1200" dirty="0">
                <a:solidFill>
                  <a:schemeClr val="tx1"/>
                </a:solidFill>
                <a:effectLst/>
                <a:latin typeface="+mn-lt"/>
                <a:ea typeface="+mn-ea"/>
                <a:cs typeface="+mn-cs"/>
              </a:rPr>
              <a:t>some basic techniques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mn-lt"/>
                <a:ea typeface="+mn-ea"/>
                <a:cs typeface="+mn-cs"/>
              </a:rPr>
              <a:t>Target audience: </a:t>
            </a:r>
            <a:r>
              <a:rPr lang="en-US" sz="800" b="0" kern="1200" dirty="0">
                <a:solidFill>
                  <a:schemeClr val="tx1"/>
                </a:solidFill>
                <a:effectLst/>
                <a:latin typeface="+mn-lt"/>
                <a:ea typeface="+mn-ea"/>
                <a:cs typeface="+mn-cs"/>
              </a:rPr>
              <a:t>Dispatch Officer, Fire Brigade, Police, Ambulance Services</a:t>
            </a:r>
          </a:p>
          <a:p>
            <a:endParaRPr lang="en-US" sz="800" b="1" kern="1200" dirty="0">
              <a:solidFill>
                <a:schemeClr val="tx1"/>
              </a:solidFill>
              <a:effectLst/>
              <a:latin typeface="+mn-lt"/>
              <a:ea typeface="+mn-ea"/>
              <a:cs typeface="+mn-cs"/>
            </a:endParaRPr>
          </a:p>
          <a:p>
            <a:r>
              <a:rPr lang="en-US" sz="800" b="1" kern="1200" dirty="0">
                <a:solidFill>
                  <a:schemeClr val="tx1"/>
                </a:solidFill>
                <a:effectLst/>
                <a:latin typeface="+mn-lt"/>
                <a:ea typeface="+mn-ea"/>
                <a:cs typeface="+mn-cs"/>
              </a:rPr>
              <a:t>Title slide</a:t>
            </a:r>
            <a:r>
              <a:rPr lang="en-US" sz="800" b="0" kern="1200" dirty="0">
                <a:solidFill>
                  <a:schemeClr val="tx1"/>
                </a:solidFill>
                <a:effectLst/>
                <a:latin typeface="+mn-lt"/>
                <a:ea typeface="+mn-ea"/>
                <a:cs typeface="+mn-cs"/>
              </a:rPr>
              <a:t>: Donning and doffing masks</a:t>
            </a:r>
          </a:p>
          <a:p>
            <a:r>
              <a:rPr lang="en-US" sz="800" b="1" kern="1200" dirty="0">
                <a:solidFill>
                  <a:schemeClr val="tx1"/>
                </a:solidFill>
                <a:effectLst/>
                <a:latin typeface="+mn-lt"/>
                <a:ea typeface="+mn-ea"/>
                <a:cs typeface="+mn-cs"/>
              </a:rPr>
              <a:t>Result</a:t>
            </a:r>
            <a:r>
              <a:rPr lang="en-US" sz="800" kern="1200" dirty="0">
                <a:solidFill>
                  <a:schemeClr val="tx1"/>
                </a:solidFill>
                <a:effectLst/>
                <a:latin typeface="+mn-lt"/>
                <a:ea typeface="+mn-ea"/>
                <a:cs typeface="+mn-cs"/>
              </a:rPr>
              <a:t>:</a:t>
            </a:r>
            <a:r>
              <a:rPr lang="en-US" sz="800" b="1" kern="1200" dirty="0">
                <a:solidFill>
                  <a:schemeClr val="tx1"/>
                </a:solidFill>
                <a:effectLst/>
                <a:latin typeface="+mn-lt"/>
                <a:ea typeface="+mn-ea"/>
                <a:cs typeface="+mn-cs"/>
              </a:rPr>
              <a:t> </a:t>
            </a:r>
            <a:r>
              <a:rPr lang="en-US" sz="800" b="0" kern="1200" dirty="0">
                <a:solidFill>
                  <a:schemeClr val="tx1"/>
                </a:solidFill>
                <a:effectLst/>
                <a:latin typeface="+mn-lt"/>
                <a:ea typeface="+mn-ea"/>
                <a:cs typeface="+mn-cs"/>
              </a:rPr>
              <a:t>First responders will become aware of the procedures regarding donning and doffing disposable face masks, in this case a FFP3 respiratory mask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mn-lt"/>
                <a:ea typeface="+mn-ea"/>
                <a:cs typeface="+mn-cs"/>
              </a:rPr>
              <a:t>Instructions for the teacher:</a:t>
            </a:r>
            <a:r>
              <a:rPr lang="en-US" sz="800" b="0" kern="1200" dirty="0">
                <a:solidFill>
                  <a:schemeClr val="tx1"/>
                </a:solidFill>
                <a:effectLst/>
                <a:latin typeface="+mn-lt"/>
                <a:ea typeface="+mn-ea"/>
                <a:cs typeface="+mn-cs"/>
              </a:rPr>
              <a:t> The Instructions of the pictures should match the instructions below. More importantly than theoretically explain how to do donning and doffing of a mask is to SHOW the students yourself how to do it! </a:t>
            </a:r>
          </a:p>
          <a:p>
            <a:pPr marL="171450" indent="-171450">
              <a:buFont typeface="Arial" panose="020B0604020202020204" pitchFamily="34" charset="0"/>
              <a:buChar char="•"/>
            </a:pPr>
            <a:r>
              <a:rPr lang="en-US" sz="800" b="0" kern="1200" dirty="0">
                <a:solidFill>
                  <a:schemeClr val="tx1"/>
                </a:solidFill>
                <a:effectLst/>
                <a:latin typeface="+mn-lt"/>
                <a:ea typeface="+mn-ea"/>
                <a:cs typeface="+mn-cs"/>
              </a:rPr>
              <a:t>Explain that donning disposable face masks should be done according to the depicted instructions (left picture) to make sure they fit well. </a:t>
            </a:r>
          </a:p>
          <a:p>
            <a:pPr marL="171450" indent="-171450">
              <a:buFont typeface="Arial" panose="020B0604020202020204" pitchFamily="34" charset="0"/>
              <a:buChar char="•"/>
            </a:pPr>
            <a:r>
              <a:rPr lang="en-US" sz="800" b="0" kern="1200" dirty="0">
                <a:solidFill>
                  <a:schemeClr val="tx1"/>
                </a:solidFill>
                <a:effectLst/>
                <a:latin typeface="+mn-lt"/>
                <a:ea typeface="+mn-ea"/>
                <a:cs typeface="+mn-cs"/>
              </a:rPr>
              <a:t>Explain that doffing disposable face masks require the specific sequence as depicted in the instructions to avoid contamination of your hands</a:t>
            </a:r>
          </a:p>
          <a:p>
            <a:pPr marL="171450" indent="-171450">
              <a:buFont typeface="Arial" panose="020B0604020202020204" pitchFamily="34" charset="0"/>
              <a:buChar char="•"/>
            </a:pPr>
            <a:r>
              <a:rPr lang="en-US" sz="800" b="0" kern="1200" dirty="0">
                <a:solidFill>
                  <a:schemeClr val="tx1"/>
                </a:solidFill>
                <a:effectLst/>
                <a:latin typeface="+mn-lt"/>
                <a:ea typeface="+mn-ea"/>
                <a:cs typeface="+mn-cs"/>
              </a:rPr>
              <a:t>Remind the students that gloves should be removed first, before you touch your head. In the doffing sequence, the person is still wearing his gloves while doffing his mask. Although he is not touching his face, it is not advisable to still wear gloves.</a:t>
            </a:r>
          </a:p>
          <a:p>
            <a:pPr marL="685800" lvl="1" indent="-228600">
              <a:buFont typeface="+mj-lt"/>
              <a:buAutoNum type="arabicPeriod"/>
            </a:pPr>
            <a:r>
              <a:rPr lang="en-US" sz="800" b="0" kern="1200" dirty="0">
                <a:solidFill>
                  <a:schemeClr val="tx1"/>
                </a:solidFill>
                <a:effectLst/>
                <a:latin typeface="+mn-lt"/>
                <a:ea typeface="+mn-ea"/>
                <a:cs typeface="+mn-cs"/>
              </a:rPr>
              <a:t>Slide your thumbs under both headbands of the face mask (image 1)</a:t>
            </a:r>
          </a:p>
          <a:p>
            <a:pPr marL="685800" lvl="1" indent="-228600">
              <a:buFont typeface="+mj-lt"/>
              <a:buAutoNum type="arabicPeriod"/>
            </a:pPr>
            <a:r>
              <a:rPr lang="en-US" sz="800" b="0" kern="1200" dirty="0">
                <a:solidFill>
                  <a:schemeClr val="tx1"/>
                </a:solidFill>
                <a:effectLst/>
                <a:latin typeface="+mn-lt"/>
                <a:ea typeface="+mn-ea"/>
                <a:cs typeface="+mn-cs"/>
              </a:rPr>
              <a:t>Pull the elastic bands slightly behind your head  (image 2)</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800" b="0" kern="1200" dirty="0">
                <a:solidFill>
                  <a:schemeClr val="tx1"/>
                </a:solidFill>
                <a:effectLst/>
                <a:latin typeface="+mn-lt"/>
                <a:ea typeface="+mn-ea"/>
                <a:cs typeface="+mn-cs"/>
              </a:rPr>
              <a:t>Carefully move the middle part of the elastic band over your head, while keeping the mask pushed against your face by stretching the elastic bands slightly (image 3) </a:t>
            </a:r>
          </a:p>
          <a:p>
            <a:pPr marL="685800" lvl="1" indent="-228600">
              <a:buFont typeface="+mj-lt"/>
              <a:buAutoNum type="arabicPeriod"/>
            </a:pPr>
            <a:r>
              <a:rPr lang="en-US" sz="800" b="0" kern="1200" dirty="0">
                <a:solidFill>
                  <a:schemeClr val="tx1"/>
                </a:solidFill>
                <a:effectLst/>
                <a:latin typeface="+mn-lt"/>
                <a:ea typeface="+mn-ea"/>
                <a:cs typeface="+mn-cs"/>
              </a:rPr>
              <a:t>Push the mask away from your face (image 4), and dispose without touching anything but the elastic band</a:t>
            </a:r>
            <a:endParaRPr lang="en-US" sz="8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1"/>
                </a:solidFill>
                <a:effectLst/>
                <a:latin typeface="+mn-lt"/>
                <a:ea typeface="+mn-ea"/>
                <a:cs typeface="+mn-cs"/>
              </a:rPr>
              <a:t>For an instruction movie of the sequence of doffing an FFP3 masks, show movie </a:t>
            </a:r>
            <a:r>
              <a:rPr lang="en-US" sz="800" b="1" kern="1200" dirty="0">
                <a:solidFill>
                  <a:schemeClr val="tx1"/>
                </a:solidFill>
                <a:effectLst/>
                <a:latin typeface="+mn-lt"/>
                <a:ea typeface="+mn-ea"/>
                <a:cs typeface="+mn-cs"/>
              </a:rPr>
              <a:t>5.4 Doffing FFP3 mask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i="0" kern="1200" dirty="0">
                <a:solidFill>
                  <a:schemeClr val="tx1"/>
                </a:solidFill>
                <a:effectLst/>
                <a:latin typeface="+mn-lt"/>
                <a:ea typeface="+mn-ea"/>
                <a:cs typeface="+mn-cs"/>
              </a:rPr>
              <a:t>References for additional information:</a:t>
            </a:r>
          </a:p>
          <a:p>
            <a:r>
              <a:rPr lang="en-US" sz="800" b="1" kern="1200" dirty="0">
                <a:solidFill>
                  <a:schemeClr val="tx1"/>
                </a:solidFill>
                <a:effectLst/>
                <a:latin typeface="+mn-lt"/>
                <a:ea typeface="+mn-ea"/>
                <a:cs typeface="+mn-cs"/>
              </a:rPr>
              <a:t>Depicted illustration:</a:t>
            </a:r>
            <a:r>
              <a:rPr lang="en-US" sz="800" b="0" kern="1200" dirty="0">
                <a:solidFill>
                  <a:schemeClr val="tx1"/>
                </a:solidFill>
                <a:effectLst/>
                <a:latin typeface="+mn-lt"/>
                <a:ea typeface="+mn-ea"/>
                <a:cs typeface="+mn-cs"/>
              </a:rPr>
              <a:t> An image showing the four steps in doffing a disposable respirator mask.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i="0" u="none" strike="noStrike" kern="1200" dirty="0">
                <a:solidFill>
                  <a:schemeClr val="tx1"/>
                </a:solidFill>
                <a:effectLst/>
                <a:latin typeface="+mn-lt"/>
                <a:ea typeface="+mn-ea"/>
                <a:cs typeface="+mn-cs"/>
              </a:rPr>
              <a:t>Picture source &amp; IP</a:t>
            </a:r>
            <a:r>
              <a:rPr lang="en-US" sz="800" b="1" kern="1200" dirty="0">
                <a:solidFill>
                  <a:schemeClr val="tx1"/>
                </a:solidFill>
                <a:effectLst/>
                <a:latin typeface="+mn-lt"/>
                <a:ea typeface="+mn-ea"/>
                <a:cs typeface="+mn-cs"/>
              </a:rPr>
              <a:t>:</a:t>
            </a:r>
            <a:r>
              <a:rPr lang="en-US" sz="800" b="0" kern="1200" dirty="0">
                <a:solidFill>
                  <a:schemeClr val="tx1"/>
                </a:solidFill>
                <a:effectLst/>
                <a:latin typeface="+mn-lt"/>
                <a:ea typeface="+mn-ea"/>
                <a:cs typeface="+mn-cs"/>
              </a:rPr>
              <a:t> COVID-19-guidance-wearing-and-removing-personal-protective-equipment-healthcare-settings-updated.pdf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mn-lt"/>
                <a:ea typeface="+mn-ea"/>
                <a:cs typeface="+mn-cs"/>
              </a:rPr>
              <a:t>Text source &amp; IP:</a:t>
            </a:r>
            <a:r>
              <a:rPr lang="en-US" sz="800" b="0" kern="1200" dirty="0">
                <a:solidFill>
                  <a:schemeClr val="tx1"/>
                </a:solidFill>
                <a:effectLst/>
                <a:latin typeface="+mn-lt"/>
                <a:ea typeface="+mn-ea"/>
                <a:cs typeface="+mn-cs"/>
              </a:rPr>
              <a:t> RIVM, P54, module 3&amp;4</a:t>
            </a:r>
          </a:p>
          <a:p>
            <a:endParaRPr lang="en-US" sz="800" b="0" kern="1200" dirty="0">
              <a:solidFill>
                <a:schemeClr val="tx1"/>
              </a:solidFill>
              <a:effectLst/>
              <a:latin typeface="+mn-lt"/>
              <a:ea typeface="+mn-ea"/>
              <a:cs typeface="+mn-cs"/>
            </a:endParaRPr>
          </a:p>
          <a:p>
            <a:endParaRPr lang="en-GB" sz="800" dirty="0"/>
          </a:p>
        </p:txBody>
      </p:sp>
    </p:spTree>
    <p:extLst>
      <p:ext uri="{BB962C8B-B14F-4D97-AF65-F5344CB8AC3E}">
        <p14:creationId xmlns:p14="http://schemas.microsoft.com/office/powerpoint/2010/main" val="2602268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mn-lt"/>
                <a:ea typeface="+mn-ea"/>
                <a:cs typeface="+mn-cs"/>
              </a:rPr>
              <a:t>Module:</a:t>
            </a:r>
            <a:r>
              <a:rPr lang="en-US" sz="800" b="0" kern="1200" dirty="0">
                <a:solidFill>
                  <a:schemeClr val="tx1"/>
                </a:solidFill>
                <a:effectLst/>
                <a:latin typeface="+mn-lt"/>
                <a:ea typeface="+mn-ea"/>
                <a:cs typeface="+mn-cs"/>
              </a:rPr>
              <a:t> 5 Risk assessment and hazard avoidance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mn-lt"/>
                <a:ea typeface="+mn-ea"/>
                <a:cs typeface="+mn-cs"/>
              </a:rPr>
              <a:t>Melody Presentation:</a:t>
            </a:r>
            <a:r>
              <a:rPr lang="en-US" sz="800" b="0" kern="1200" dirty="0">
                <a:solidFill>
                  <a:schemeClr val="tx1"/>
                </a:solidFill>
                <a:effectLst/>
                <a:latin typeface="+mn-lt"/>
                <a:ea typeface="+mn-ea"/>
                <a:cs typeface="+mn-cs"/>
              </a:rPr>
              <a:t> 5.4P. Hands on training: Personal protective equipment (PPE) </a:t>
            </a:r>
            <a:endParaRPr lang="en-US" sz="8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mn-lt"/>
                <a:ea typeface="+mn-ea"/>
                <a:cs typeface="+mn-cs"/>
              </a:rPr>
              <a:t>Learning objective:</a:t>
            </a:r>
            <a:r>
              <a:rPr lang="en-US" sz="800" b="0" kern="1200" dirty="0">
                <a:solidFill>
                  <a:schemeClr val="tx1"/>
                </a:solidFill>
                <a:effectLst/>
                <a:latin typeface="+mn-lt"/>
                <a:ea typeface="+mn-ea"/>
                <a:cs typeface="+mn-cs"/>
              </a:rPr>
              <a:t> To </a:t>
            </a:r>
            <a:r>
              <a:rPr lang="en-US" sz="800" b="0" u="sng" kern="1200" dirty="0">
                <a:solidFill>
                  <a:schemeClr val="tx1"/>
                </a:solidFill>
                <a:effectLst/>
                <a:latin typeface="+mn-lt"/>
                <a:ea typeface="+mn-ea"/>
                <a:cs typeface="+mn-cs"/>
              </a:rPr>
              <a:t>recognize</a:t>
            </a:r>
            <a:r>
              <a:rPr lang="en-US" sz="800" b="0" u="none" kern="1200" dirty="0">
                <a:solidFill>
                  <a:schemeClr val="tx1"/>
                </a:solidFill>
                <a:effectLst/>
                <a:latin typeface="+mn-lt"/>
                <a:ea typeface="+mn-ea"/>
                <a:cs typeface="+mn-cs"/>
              </a:rPr>
              <a:t> some </a:t>
            </a:r>
            <a:r>
              <a:rPr lang="en-US" sz="800" b="0" kern="1200" dirty="0">
                <a:solidFill>
                  <a:schemeClr val="tx1"/>
                </a:solidFill>
                <a:effectLst/>
                <a:latin typeface="+mn-lt"/>
                <a:ea typeface="+mn-ea"/>
                <a:cs typeface="+mn-cs"/>
              </a:rPr>
              <a:t>different types of PPE and recognize how to </a:t>
            </a:r>
            <a:r>
              <a:rPr lang="en-US" sz="800" b="0" u="sng" kern="1200" dirty="0">
                <a:solidFill>
                  <a:schemeClr val="tx1"/>
                </a:solidFill>
                <a:effectLst/>
                <a:latin typeface="+mn-lt"/>
                <a:ea typeface="+mn-ea"/>
                <a:cs typeface="+mn-cs"/>
              </a:rPr>
              <a:t>carry out </a:t>
            </a:r>
            <a:r>
              <a:rPr lang="en-US" sz="800" b="0" kern="1200" dirty="0">
                <a:solidFill>
                  <a:schemeClr val="tx1"/>
                </a:solidFill>
                <a:effectLst/>
                <a:latin typeface="+mn-lt"/>
                <a:ea typeface="+mn-ea"/>
                <a:cs typeface="+mn-cs"/>
              </a:rPr>
              <a:t>some basic techniques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mn-lt"/>
                <a:ea typeface="+mn-ea"/>
                <a:cs typeface="+mn-cs"/>
              </a:rPr>
              <a:t>Target audience: </a:t>
            </a:r>
            <a:r>
              <a:rPr lang="en-US" sz="800" b="0" kern="1200" dirty="0">
                <a:solidFill>
                  <a:schemeClr val="tx1"/>
                </a:solidFill>
                <a:effectLst/>
                <a:latin typeface="+mn-lt"/>
                <a:ea typeface="+mn-ea"/>
                <a:cs typeface="+mn-cs"/>
              </a:rPr>
              <a:t>Dispatch Officer, Fire Brigade, Police, Ambulance Services</a:t>
            </a:r>
          </a:p>
          <a:p>
            <a:endParaRPr lang="en-US" sz="800" b="1" kern="1200" dirty="0">
              <a:solidFill>
                <a:schemeClr val="tx1"/>
              </a:solidFill>
              <a:effectLst/>
              <a:latin typeface="+mn-lt"/>
              <a:ea typeface="+mn-ea"/>
              <a:cs typeface="+mn-cs"/>
            </a:endParaRPr>
          </a:p>
          <a:p>
            <a:r>
              <a:rPr lang="en-US" sz="800" b="1" kern="1200" dirty="0">
                <a:solidFill>
                  <a:schemeClr val="tx1"/>
                </a:solidFill>
                <a:effectLst/>
                <a:latin typeface="+mn-lt"/>
                <a:ea typeface="+mn-ea"/>
                <a:cs typeface="+mn-cs"/>
              </a:rPr>
              <a:t>Title slide</a:t>
            </a:r>
            <a:r>
              <a:rPr lang="en-US" sz="800" b="0" kern="1200" dirty="0">
                <a:solidFill>
                  <a:schemeClr val="tx1"/>
                </a:solidFill>
                <a:effectLst/>
                <a:latin typeface="+mn-lt"/>
                <a:ea typeface="+mn-ea"/>
                <a:cs typeface="+mn-cs"/>
              </a:rPr>
              <a:t>: Donning and doffing coverall, gloves, and mask</a:t>
            </a:r>
          </a:p>
          <a:p>
            <a:r>
              <a:rPr lang="en-US" sz="800" b="1" kern="1200" dirty="0">
                <a:solidFill>
                  <a:schemeClr val="tx1"/>
                </a:solidFill>
                <a:effectLst/>
                <a:latin typeface="+mn-lt"/>
                <a:ea typeface="+mn-ea"/>
                <a:cs typeface="+mn-cs"/>
              </a:rPr>
              <a:t>Result</a:t>
            </a:r>
            <a:r>
              <a:rPr lang="en-US" sz="800" kern="1200" dirty="0">
                <a:solidFill>
                  <a:schemeClr val="tx1"/>
                </a:solidFill>
                <a:effectLst/>
                <a:latin typeface="+mn-lt"/>
                <a:ea typeface="+mn-ea"/>
                <a:cs typeface="+mn-cs"/>
              </a:rPr>
              <a:t>:</a:t>
            </a:r>
            <a:r>
              <a:rPr lang="en-US" sz="800" b="1" kern="1200" dirty="0">
                <a:solidFill>
                  <a:schemeClr val="tx1"/>
                </a:solidFill>
                <a:effectLst/>
                <a:latin typeface="+mn-lt"/>
                <a:ea typeface="+mn-ea"/>
                <a:cs typeface="+mn-cs"/>
              </a:rPr>
              <a:t> </a:t>
            </a:r>
            <a:r>
              <a:rPr lang="en-US" sz="800" b="0" kern="1200" dirty="0">
                <a:solidFill>
                  <a:schemeClr val="tx1"/>
                </a:solidFill>
                <a:effectLst/>
                <a:latin typeface="+mn-lt"/>
                <a:ea typeface="+mn-ea"/>
                <a:cs typeface="+mn-cs"/>
              </a:rPr>
              <a:t>First responders will become aware of the procedures regarding donning and doffing disposable coveralls, gloves, and masks in the proper sequence.</a:t>
            </a:r>
          </a:p>
          <a:p>
            <a:r>
              <a:rPr lang="en-US" sz="800" b="1" kern="1200" dirty="0">
                <a:solidFill>
                  <a:schemeClr val="tx1"/>
                </a:solidFill>
                <a:effectLst/>
                <a:latin typeface="+mn-lt"/>
                <a:ea typeface="+mn-ea"/>
                <a:cs typeface="+mn-cs"/>
              </a:rPr>
              <a:t>Instructions for the teacher:</a:t>
            </a:r>
            <a:r>
              <a:rPr lang="en-US" sz="800" b="0" kern="1200" dirty="0">
                <a:solidFill>
                  <a:schemeClr val="tx1"/>
                </a:solidFill>
                <a:effectLst/>
                <a:latin typeface="+mn-lt"/>
                <a:ea typeface="+mn-ea"/>
                <a:cs typeface="+mn-cs"/>
              </a:rPr>
              <a:t> Explain that doffing a coverall Does follow a specific sequence of guidelines.</a:t>
            </a:r>
          </a:p>
          <a:p>
            <a:pPr marL="228600" indent="-228600">
              <a:buFont typeface="+mj-lt"/>
              <a:buAutoNum type="arabicPeriod"/>
            </a:pPr>
            <a:r>
              <a:rPr lang="en-US" sz="800" b="0" kern="1200" dirty="0">
                <a:solidFill>
                  <a:schemeClr val="tx1"/>
                </a:solidFill>
                <a:effectLst/>
                <a:latin typeface="+mn-lt"/>
                <a:ea typeface="+mn-ea"/>
                <a:cs typeface="+mn-cs"/>
              </a:rPr>
              <a:t>Full PPE: gloves, coverall and </a:t>
            </a:r>
            <a:r>
              <a:rPr lang="en-US" sz="800" b="0" kern="1200" dirty="0" err="1">
                <a:solidFill>
                  <a:schemeClr val="tx1"/>
                </a:solidFill>
                <a:effectLst/>
                <a:latin typeface="+mn-lt"/>
                <a:ea typeface="+mn-ea"/>
                <a:cs typeface="+mn-cs"/>
              </a:rPr>
              <a:t>FFPx</a:t>
            </a:r>
            <a:r>
              <a:rPr lang="en-US" sz="800" b="0" kern="1200" dirty="0">
                <a:solidFill>
                  <a:schemeClr val="tx1"/>
                </a:solidFill>
                <a:effectLst/>
                <a:latin typeface="+mn-lt"/>
                <a:ea typeface="+mn-ea"/>
                <a:cs typeface="+mn-cs"/>
              </a:rPr>
              <a:t> masks (image 1).</a:t>
            </a:r>
          </a:p>
          <a:p>
            <a:pPr marL="228600" indent="-228600">
              <a:buFont typeface="+mj-lt"/>
              <a:buAutoNum type="arabicPeriod"/>
            </a:pPr>
            <a:r>
              <a:rPr lang="en-US" sz="800" b="0" kern="1200" dirty="0">
                <a:solidFill>
                  <a:schemeClr val="tx1"/>
                </a:solidFill>
                <a:effectLst/>
                <a:latin typeface="+mn-lt"/>
                <a:ea typeface="+mn-ea"/>
                <a:cs typeface="+mn-cs"/>
              </a:rPr>
              <a:t>With gloves on, slide the hood back: don’t touch your head with the gloves! (image 2)</a:t>
            </a:r>
          </a:p>
          <a:p>
            <a:pPr marL="228600" indent="-228600">
              <a:buFont typeface="+mj-lt"/>
              <a:buAutoNum type="arabicPeriod"/>
            </a:pPr>
            <a:r>
              <a:rPr lang="en-US" sz="800" b="0" kern="1200" dirty="0">
                <a:solidFill>
                  <a:schemeClr val="tx1"/>
                </a:solidFill>
                <a:effectLst/>
                <a:latin typeface="+mn-lt"/>
                <a:ea typeface="+mn-ea"/>
                <a:cs typeface="+mn-cs"/>
              </a:rPr>
              <a:t>With gloves on, zip open the coverall, and touching only the outside of the coverall, slide the coverall back over your shoulders (image 3)</a:t>
            </a:r>
          </a:p>
          <a:p>
            <a:pPr marL="228600" indent="-228600">
              <a:buFont typeface="+mj-lt"/>
              <a:buAutoNum type="arabicPeriod"/>
            </a:pPr>
            <a:r>
              <a:rPr lang="en-US" sz="800" b="0" kern="1200" dirty="0">
                <a:solidFill>
                  <a:schemeClr val="tx1"/>
                </a:solidFill>
                <a:effectLst/>
                <a:latin typeface="+mn-lt"/>
                <a:ea typeface="+mn-ea"/>
                <a:cs typeface="+mn-cs"/>
              </a:rPr>
              <a:t>Doff your gloves using the proper procedure (image 4 and see also slide 6)</a:t>
            </a:r>
          </a:p>
          <a:p>
            <a:pPr marL="228600" indent="-228600">
              <a:buFont typeface="+mj-lt"/>
              <a:buAutoNum type="arabicPeriod"/>
            </a:pPr>
            <a:r>
              <a:rPr lang="en-US" sz="800" b="0" kern="1200" dirty="0">
                <a:solidFill>
                  <a:schemeClr val="tx1"/>
                </a:solidFill>
                <a:effectLst/>
                <a:latin typeface="+mn-lt"/>
                <a:ea typeface="+mn-ea"/>
                <a:cs typeface="+mn-cs"/>
              </a:rPr>
              <a:t>Pull your arms out of the coverall, touching the inside of the coverall only (image 5)</a:t>
            </a:r>
          </a:p>
          <a:p>
            <a:pPr marL="228600" indent="-228600">
              <a:buFont typeface="+mj-lt"/>
              <a:buAutoNum type="arabicPeriod"/>
            </a:pPr>
            <a:r>
              <a:rPr lang="en-US" sz="800" b="0" kern="1200" dirty="0">
                <a:solidFill>
                  <a:schemeClr val="tx1"/>
                </a:solidFill>
                <a:effectLst/>
                <a:latin typeface="+mn-lt"/>
                <a:ea typeface="+mn-ea"/>
                <a:cs typeface="+mn-cs"/>
              </a:rPr>
              <a:t>Strip the coverall down to your shoes/boots, only touching the inside of the coverall (image 6)</a:t>
            </a:r>
          </a:p>
          <a:p>
            <a:pPr marL="228600" indent="-228600">
              <a:buFont typeface="+mj-lt"/>
              <a:buAutoNum type="arabicPeriod"/>
            </a:pPr>
            <a:r>
              <a:rPr lang="en-US" sz="800" b="0" kern="1200" dirty="0">
                <a:solidFill>
                  <a:schemeClr val="tx1"/>
                </a:solidFill>
                <a:effectLst/>
                <a:latin typeface="+mn-lt"/>
                <a:ea typeface="+mn-ea"/>
                <a:cs typeface="+mn-cs"/>
              </a:rPr>
              <a:t>Step out of the coverall, one foot at the time, and remove face mask using the proper procedure (image 7, see also slide 7)</a:t>
            </a:r>
          </a:p>
          <a:p>
            <a:pPr marL="228600" indent="-228600">
              <a:buFont typeface="+mj-lt"/>
              <a:buAutoNum type="arabicPeriod"/>
            </a:pPr>
            <a:r>
              <a:rPr lang="en-US" sz="800" b="0" kern="1200" dirty="0">
                <a:solidFill>
                  <a:schemeClr val="tx1"/>
                </a:solidFill>
                <a:effectLst/>
                <a:latin typeface="+mn-lt"/>
                <a:ea typeface="+mn-ea"/>
                <a:cs typeface="+mn-cs"/>
              </a:rPr>
              <a:t>Fold the coverall into a smaller package, by only touching the inside of the coverall and dispose of it (image 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kern="1200" dirty="0">
                <a:solidFill>
                  <a:schemeClr val="tx1"/>
                </a:solidFill>
                <a:effectLst/>
                <a:latin typeface="+mn-lt"/>
                <a:ea typeface="+mn-ea"/>
                <a:cs typeface="+mn-cs"/>
              </a:rPr>
              <a:t>For an instruction movie of the sequence in total, show movie </a:t>
            </a:r>
            <a:r>
              <a:rPr lang="en-US" sz="800" b="1" kern="1200" dirty="0">
                <a:solidFill>
                  <a:schemeClr val="tx1"/>
                </a:solidFill>
                <a:effectLst/>
                <a:latin typeface="+mn-lt"/>
                <a:ea typeface="+mn-ea"/>
                <a:cs typeface="+mn-cs"/>
              </a:rPr>
              <a:t>5.4.P Doffing Coverall 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kern="1200" dirty="0">
                <a:solidFill>
                  <a:schemeClr val="tx1"/>
                </a:solidFill>
                <a:effectLst/>
                <a:latin typeface="+mn-lt"/>
                <a:ea typeface="+mn-ea"/>
                <a:cs typeface="+mn-cs"/>
              </a:rPr>
              <a:t>For an instruction movie of the sequence in total with and without a cross-contamination kit, show movie </a:t>
            </a:r>
            <a:r>
              <a:rPr lang="en-US" sz="800" b="1" kern="1200" dirty="0">
                <a:solidFill>
                  <a:schemeClr val="tx1"/>
                </a:solidFill>
                <a:effectLst/>
                <a:latin typeface="+mn-lt"/>
                <a:ea typeface="+mn-ea"/>
                <a:cs typeface="+mn-cs"/>
              </a:rPr>
              <a:t>5.4.P Doffing Coverall II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kern="1200" dirty="0">
                <a:solidFill>
                  <a:schemeClr val="tx1"/>
                </a:solidFill>
                <a:effectLst/>
                <a:latin typeface="+mn-lt"/>
                <a:ea typeface="+mn-ea"/>
                <a:cs typeface="+mn-cs"/>
              </a:rPr>
              <a:t>The cross-contamination kit used in this example is a </a:t>
            </a:r>
            <a:r>
              <a:rPr lang="nl-NL" sz="800" dirty="0"/>
              <a:t>DEB UV Hand </a:t>
            </a:r>
            <a:r>
              <a:rPr lang="nl-NL" sz="800" dirty="0" err="1"/>
              <a:t>Hygiene</a:t>
            </a:r>
            <a:r>
              <a:rPr lang="nl-NL" sz="800" dirty="0"/>
              <a:t> Training Kit, </a:t>
            </a:r>
            <a:r>
              <a:rPr lang="nl-NL" sz="800" dirty="0" err="1"/>
              <a:t>available</a:t>
            </a:r>
            <a:r>
              <a:rPr lang="nl-NL" sz="800" dirty="0"/>
              <a:t> on: https://www.careshop.co.uk/infection-control/hand-hygiene/hand-hygiene-accessories/deb-uv-hand-hygiene-training-kit.html</a:t>
            </a:r>
            <a:endParaRPr lang="en-US" sz="800" b="1" kern="1200" dirty="0">
              <a:solidFill>
                <a:schemeClr val="tx1"/>
              </a:solidFill>
              <a:effectLst/>
              <a:latin typeface="+mn-lt"/>
              <a:ea typeface="+mn-ea"/>
              <a:cs typeface="+mn-cs"/>
            </a:endParaRPr>
          </a:p>
          <a:p>
            <a:endParaRPr lang="en-US" sz="8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i="0" kern="1200" dirty="0">
                <a:solidFill>
                  <a:schemeClr val="tx1"/>
                </a:solidFill>
                <a:effectLst/>
                <a:latin typeface="+mn-lt"/>
                <a:ea typeface="+mn-ea"/>
                <a:cs typeface="+mn-cs"/>
              </a:rPr>
              <a:t>References for additional information</a:t>
            </a:r>
            <a:r>
              <a:rPr lang="en-US" sz="800" i="0" kern="1200" dirty="0">
                <a:solidFill>
                  <a:schemeClr val="tx1"/>
                </a:solidFill>
                <a:effectLst/>
                <a:latin typeface="+mn-lt"/>
                <a:ea typeface="+mn-ea"/>
                <a:cs typeface="+mn-cs"/>
              </a:rPr>
              <a:t>: </a:t>
            </a:r>
            <a:r>
              <a:rPr lang="en-US" sz="800" b="0" kern="1200" dirty="0">
                <a:solidFill>
                  <a:schemeClr val="tx1"/>
                </a:solidFill>
                <a:effectLst/>
                <a:latin typeface="+mn-lt"/>
                <a:ea typeface="+mn-ea"/>
                <a:cs typeface="+mn-cs"/>
              </a:rPr>
              <a:t>instruction movie of the sequence in total, show movie </a:t>
            </a:r>
            <a:r>
              <a:rPr lang="en-US" sz="800" b="1" kern="1200" dirty="0">
                <a:solidFill>
                  <a:schemeClr val="tx1"/>
                </a:solidFill>
                <a:effectLst/>
                <a:latin typeface="+mn-lt"/>
                <a:ea typeface="+mn-ea"/>
                <a:cs typeface="+mn-cs"/>
              </a:rPr>
              <a:t>5.4.P Doffing Coverall I</a:t>
            </a:r>
          </a:p>
          <a:p>
            <a:r>
              <a:rPr lang="en-US" sz="800" b="1" kern="1200" dirty="0">
                <a:solidFill>
                  <a:schemeClr val="tx1"/>
                </a:solidFill>
                <a:effectLst/>
                <a:latin typeface="+mn-lt"/>
                <a:ea typeface="+mn-ea"/>
                <a:cs typeface="+mn-cs"/>
              </a:rPr>
              <a:t>Depicted illustration:</a:t>
            </a:r>
            <a:r>
              <a:rPr lang="en-US" sz="800" b="0" kern="1200" dirty="0">
                <a:solidFill>
                  <a:schemeClr val="tx1"/>
                </a:solidFill>
                <a:effectLst/>
                <a:latin typeface="+mn-lt"/>
                <a:ea typeface="+mn-ea"/>
                <a:cs typeface="+mn-cs"/>
              </a:rPr>
              <a:t> An image showing the eight steps in removing a potentially contaminated disposable coverall.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i="0" u="none" strike="noStrike" kern="1200" dirty="0">
                <a:solidFill>
                  <a:schemeClr val="tx1"/>
                </a:solidFill>
                <a:effectLst/>
                <a:latin typeface="+mn-lt"/>
                <a:ea typeface="+mn-ea"/>
                <a:cs typeface="+mn-cs"/>
              </a:rPr>
              <a:t>Picture source &amp; IP</a:t>
            </a:r>
            <a:r>
              <a:rPr lang="en-US" sz="800" b="1" kern="1200" dirty="0">
                <a:solidFill>
                  <a:schemeClr val="tx1"/>
                </a:solidFill>
                <a:effectLst/>
                <a:latin typeface="+mn-lt"/>
                <a:ea typeface="+mn-ea"/>
                <a:cs typeface="+mn-cs"/>
              </a:rPr>
              <a:t>:</a:t>
            </a:r>
            <a:r>
              <a:rPr lang="en-US" sz="800" b="0" kern="1200" dirty="0">
                <a:solidFill>
                  <a:schemeClr val="tx1"/>
                </a:solidFill>
                <a:effectLst/>
                <a:latin typeface="+mn-lt"/>
                <a:ea typeface="+mn-ea"/>
                <a:cs typeface="+mn-cs"/>
              </a:rPr>
              <a:t> Stills taken from instruction movie of the sequence in total: </a:t>
            </a:r>
            <a:r>
              <a:rPr lang="en-US" sz="800" b="1" kern="1200" dirty="0">
                <a:solidFill>
                  <a:schemeClr val="tx1"/>
                </a:solidFill>
                <a:effectLst/>
                <a:latin typeface="+mn-lt"/>
                <a:ea typeface="+mn-ea"/>
                <a:cs typeface="+mn-cs"/>
              </a:rPr>
              <a:t>5.4.P Doffing Gloves I</a:t>
            </a:r>
          </a:p>
          <a:p>
            <a:r>
              <a:rPr lang="en-US" sz="800" b="1" kern="1200" dirty="0">
                <a:solidFill>
                  <a:schemeClr val="tx1"/>
                </a:solidFill>
                <a:effectLst/>
                <a:latin typeface="+mn-lt"/>
                <a:ea typeface="+mn-ea"/>
                <a:cs typeface="+mn-cs"/>
              </a:rPr>
              <a:t>Text source &amp; IP:</a:t>
            </a:r>
            <a:r>
              <a:rPr lang="en-US" sz="800" b="0" kern="1200" dirty="0">
                <a:solidFill>
                  <a:schemeClr val="tx1"/>
                </a:solidFill>
                <a:effectLst/>
                <a:latin typeface="+mn-lt"/>
                <a:ea typeface="+mn-ea"/>
                <a:cs typeface="+mn-cs"/>
              </a:rPr>
              <a:t> RIVM</a:t>
            </a:r>
          </a:p>
          <a:p>
            <a:endParaRPr lang="en-US" sz="800" b="0" kern="1200" dirty="0">
              <a:solidFill>
                <a:schemeClr val="tx1"/>
              </a:solidFill>
              <a:effectLst/>
              <a:latin typeface="+mn-lt"/>
              <a:ea typeface="+mn-ea"/>
              <a:cs typeface="+mn-cs"/>
            </a:endParaRPr>
          </a:p>
          <a:p>
            <a:endParaRPr lang="en-GB" sz="800" dirty="0"/>
          </a:p>
        </p:txBody>
      </p:sp>
    </p:spTree>
    <p:extLst>
      <p:ext uri="{BB962C8B-B14F-4D97-AF65-F5344CB8AC3E}">
        <p14:creationId xmlns:p14="http://schemas.microsoft.com/office/powerpoint/2010/main" val="2719675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mn-lt"/>
                <a:ea typeface="+mn-ea"/>
                <a:cs typeface="+mn-cs"/>
              </a:rPr>
              <a:t>Module:</a:t>
            </a:r>
            <a:r>
              <a:rPr lang="en-US" sz="800" b="0" kern="1200" dirty="0">
                <a:solidFill>
                  <a:schemeClr val="tx1"/>
                </a:solidFill>
                <a:effectLst/>
                <a:latin typeface="+mn-lt"/>
                <a:ea typeface="+mn-ea"/>
                <a:cs typeface="+mn-cs"/>
              </a:rPr>
              <a:t> 5 Risk assessment and hazard avoidance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mn-lt"/>
                <a:ea typeface="+mn-ea"/>
                <a:cs typeface="+mn-cs"/>
              </a:rPr>
              <a:t>Melody Presentation:</a:t>
            </a:r>
            <a:r>
              <a:rPr lang="en-US" sz="800" b="0" kern="1200" dirty="0">
                <a:solidFill>
                  <a:schemeClr val="tx1"/>
                </a:solidFill>
                <a:effectLst/>
                <a:latin typeface="+mn-lt"/>
                <a:ea typeface="+mn-ea"/>
                <a:cs typeface="+mn-cs"/>
              </a:rPr>
              <a:t> 5.4P. Hands on training: Personal protective equipment (PPE) </a:t>
            </a:r>
            <a:endParaRPr lang="en-US" sz="8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mn-lt"/>
                <a:ea typeface="+mn-ea"/>
                <a:cs typeface="+mn-cs"/>
              </a:rPr>
              <a:t>Learning objective:</a:t>
            </a:r>
            <a:r>
              <a:rPr lang="en-US" sz="800" b="0" kern="1200" dirty="0">
                <a:solidFill>
                  <a:schemeClr val="tx1"/>
                </a:solidFill>
                <a:effectLst/>
                <a:latin typeface="+mn-lt"/>
                <a:ea typeface="+mn-ea"/>
                <a:cs typeface="+mn-cs"/>
              </a:rPr>
              <a:t> To </a:t>
            </a:r>
            <a:r>
              <a:rPr lang="en-US" sz="800" b="0" u="sng" kern="1200" dirty="0">
                <a:solidFill>
                  <a:schemeClr val="tx1"/>
                </a:solidFill>
                <a:effectLst/>
                <a:latin typeface="+mn-lt"/>
                <a:ea typeface="+mn-ea"/>
                <a:cs typeface="+mn-cs"/>
              </a:rPr>
              <a:t>recognize</a:t>
            </a:r>
            <a:r>
              <a:rPr lang="en-US" sz="800" b="0" u="none" kern="1200" dirty="0">
                <a:solidFill>
                  <a:schemeClr val="tx1"/>
                </a:solidFill>
                <a:effectLst/>
                <a:latin typeface="+mn-lt"/>
                <a:ea typeface="+mn-ea"/>
                <a:cs typeface="+mn-cs"/>
              </a:rPr>
              <a:t> some </a:t>
            </a:r>
            <a:r>
              <a:rPr lang="en-US" sz="800" b="0" kern="1200" dirty="0">
                <a:solidFill>
                  <a:schemeClr val="tx1"/>
                </a:solidFill>
                <a:effectLst/>
                <a:latin typeface="+mn-lt"/>
                <a:ea typeface="+mn-ea"/>
                <a:cs typeface="+mn-cs"/>
              </a:rPr>
              <a:t>different types of PPE and recognize how to </a:t>
            </a:r>
            <a:r>
              <a:rPr lang="en-US" sz="800" b="0" u="sng" kern="1200" dirty="0">
                <a:solidFill>
                  <a:schemeClr val="tx1"/>
                </a:solidFill>
                <a:effectLst/>
                <a:latin typeface="+mn-lt"/>
                <a:ea typeface="+mn-ea"/>
                <a:cs typeface="+mn-cs"/>
              </a:rPr>
              <a:t>carry out </a:t>
            </a:r>
            <a:r>
              <a:rPr lang="en-US" sz="800" b="0" kern="1200" dirty="0">
                <a:solidFill>
                  <a:schemeClr val="tx1"/>
                </a:solidFill>
                <a:effectLst/>
                <a:latin typeface="+mn-lt"/>
                <a:ea typeface="+mn-ea"/>
                <a:cs typeface="+mn-cs"/>
              </a:rPr>
              <a:t>some basic techniques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mn-lt"/>
                <a:ea typeface="+mn-ea"/>
                <a:cs typeface="+mn-cs"/>
              </a:rPr>
              <a:t>Target audience: </a:t>
            </a:r>
            <a:r>
              <a:rPr lang="en-US" sz="800" b="0" kern="1200" dirty="0">
                <a:solidFill>
                  <a:schemeClr val="tx1"/>
                </a:solidFill>
                <a:effectLst/>
                <a:latin typeface="+mn-lt"/>
                <a:ea typeface="+mn-ea"/>
                <a:cs typeface="+mn-cs"/>
              </a:rPr>
              <a:t>Dispatch Officer, Fire Brigade, Police, Ambulance Services</a:t>
            </a:r>
          </a:p>
          <a:p>
            <a:endParaRPr lang="en-US" sz="800" b="1" kern="1200" dirty="0">
              <a:solidFill>
                <a:schemeClr val="tx1"/>
              </a:solidFill>
              <a:effectLst/>
              <a:latin typeface="+mn-lt"/>
              <a:ea typeface="+mn-ea"/>
              <a:cs typeface="+mn-cs"/>
            </a:endParaRPr>
          </a:p>
          <a:p>
            <a:r>
              <a:rPr lang="en-US" sz="800" b="1" kern="1200" dirty="0">
                <a:solidFill>
                  <a:schemeClr val="tx1"/>
                </a:solidFill>
                <a:effectLst/>
                <a:latin typeface="+mn-lt"/>
                <a:ea typeface="+mn-ea"/>
                <a:cs typeface="+mn-cs"/>
              </a:rPr>
              <a:t>Title slide</a:t>
            </a:r>
            <a:r>
              <a:rPr lang="en-US" sz="800" b="0" kern="1200" dirty="0">
                <a:solidFill>
                  <a:schemeClr val="tx1"/>
                </a:solidFill>
                <a:effectLst/>
                <a:latin typeface="+mn-lt"/>
                <a:ea typeface="+mn-ea"/>
                <a:cs typeface="+mn-cs"/>
              </a:rPr>
              <a:t>: Specific Personal Protective Equipment (PPE)</a:t>
            </a:r>
            <a:endParaRPr lang="nl-NL" sz="800" b="1" kern="1200" dirty="0">
              <a:solidFill>
                <a:schemeClr val="tx1"/>
              </a:solidFill>
              <a:effectLst/>
              <a:latin typeface="+mn-lt"/>
              <a:ea typeface="+mn-ea"/>
              <a:cs typeface="+mn-cs"/>
            </a:endParaRPr>
          </a:p>
          <a:p>
            <a:r>
              <a:rPr lang="en-US" sz="800" b="1" kern="1200" dirty="0">
                <a:solidFill>
                  <a:schemeClr val="tx1"/>
                </a:solidFill>
                <a:effectLst/>
                <a:latin typeface="+mn-lt"/>
                <a:ea typeface="+mn-ea"/>
                <a:cs typeface="+mn-cs"/>
              </a:rPr>
              <a:t>Result</a:t>
            </a:r>
            <a:r>
              <a:rPr lang="en-US" sz="800" kern="1200" dirty="0">
                <a:solidFill>
                  <a:schemeClr val="tx1"/>
                </a:solidFill>
                <a:effectLst/>
                <a:latin typeface="+mn-lt"/>
                <a:ea typeface="+mn-ea"/>
                <a:cs typeface="+mn-cs"/>
              </a:rPr>
              <a:t>:</a:t>
            </a:r>
            <a:r>
              <a:rPr lang="en-US" sz="800" b="1" kern="1200" dirty="0">
                <a:solidFill>
                  <a:schemeClr val="tx1"/>
                </a:solidFill>
                <a:effectLst/>
                <a:latin typeface="+mn-lt"/>
                <a:ea typeface="+mn-ea"/>
                <a:cs typeface="+mn-cs"/>
              </a:rPr>
              <a:t> </a:t>
            </a:r>
            <a:r>
              <a:rPr lang="en-US" sz="800" b="0" kern="1200" dirty="0">
                <a:solidFill>
                  <a:schemeClr val="tx1"/>
                </a:solidFill>
                <a:effectLst/>
                <a:latin typeface="+mn-lt"/>
                <a:ea typeface="+mn-ea"/>
                <a:cs typeface="+mn-cs"/>
              </a:rPr>
              <a:t>After this slide all students are well aware that specific PPE requires specific procedures and training, which must be given by your own organization. </a:t>
            </a:r>
          </a:p>
          <a:p>
            <a:r>
              <a:rPr lang="en-US" sz="800" b="1" kern="1200" dirty="0">
                <a:solidFill>
                  <a:schemeClr val="tx1"/>
                </a:solidFill>
                <a:effectLst/>
                <a:latin typeface="+mn-lt"/>
                <a:ea typeface="+mn-ea"/>
                <a:cs typeface="+mn-cs"/>
              </a:rPr>
              <a:t>Instructions for the teacher:</a:t>
            </a:r>
            <a:r>
              <a:rPr lang="en-US" sz="800" b="0" kern="1200" dirty="0">
                <a:solidFill>
                  <a:schemeClr val="tx1"/>
                </a:solidFill>
                <a:effectLst/>
                <a:latin typeface="+mn-lt"/>
                <a:ea typeface="+mn-ea"/>
                <a:cs typeface="+mn-cs"/>
              </a:rPr>
              <a:t> Since there is such a variety of PPE on the market and learning to use some of it is very time consuming, it is impossible to include this in this course. Make sure you know how to use the PPE used in your own organization, if this is your responsibility. Otherwise, make sure you know who the experts are within your organization. </a:t>
            </a:r>
          </a:p>
          <a:p>
            <a:endParaRPr lang="en-US" sz="8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i="0" kern="1200" dirty="0">
                <a:solidFill>
                  <a:schemeClr val="tx1"/>
                </a:solidFill>
                <a:effectLst/>
                <a:latin typeface="+mn-lt"/>
                <a:ea typeface="+mn-ea"/>
                <a:cs typeface="+mn-cs"/>
              </a:rPr>
              <a:t>References for additional information:</a:t>
            </a:r>
            <a:endParaRPr lang="nl-NL" sz="800" b="1" i="0" kern="1200" dirty="0">
              <a:solidFill>
                <a:schemeClr val="tx1"/>
              </a:solidFill>
              <a:effectLst/>
              <a:latin typeface="+mn-lt"/>
              <a:ea typeface="+mn-ea"/>
              <a:cs typeface="+mn-cs"/>
            </a:endParaRPr>
          </a:p>
          <a:p>
            <a:r>
              <a:rPr lang="en-US" sz="800" b="1" kern="1200" dirty="0">
                <a:solidFill>
                  <a:schemeClr val="tx1"/>
                </a:solidFill>
                <a:effectLst/>
                <a:latin typeface="+mn-lt"/>
                <a:ea typeface="+mn-ea"/>
                <a:cs typeface="+mn-cs"/>
              </a:rPr>
              <a:t>Depicted illustration:</a:t>
            </a:r>
            <a:r>
              <a:rPr lang="en-US" sz="800" b="0" kern="1200" dirty="0">
                <a:solidFill>
                  <a:schemeClr val="tx1"/>
                </a:solidFill>
                <a:effectLst/>
                <a:latin typeface="+mn-lt"/>
                <a:ea typeface="+mn-ea"/>
                <a:cs typeface="+mn-cs"/>
              </a:rPr>
              <a:t> </a:t>
            </a:r>
          </a:p>
          <a:p>
            <a:r>
              <a:rPr lang="en-US" sz="800" b="1" i="0" u="none" strike="noStrike" kern="1200" dirty="0">
                <a:solidFill>
                  <a:schemeClr val="tx1"/>
                </a:solidFill>
                <a:effectLst/>
                <a:latin typeface="+mn-lt"/>
                <a:ea typeface="+mn-ea"/>
                <a:cs typeface="+mn-cs"/>
              </a:rPr>
              <a:t>Picture source &amp; IP</a:t>
            </a:r>
            <a:r>
              <a:rPr lang="en-US" sz="800" b="1" kern="1200" dirty="0">
                <a:solidFill>
                  <a:schemeClr val="tx1"/>
                </a:solidFill>
                <a:effectLst/>
                <a:latin typeface="+mn-lt"/>
                <a:ea typeface="+mn-ea"/>
                <a:cs typeface="+mn-cs"/>
              </a:rPr>
              <a:t>:</a:t>
            </a:r>
            <a:r>
              <a:rPr lang="en-US" sz="800" b="0" kern="1200" dirty="0">
                <a:solidFill>
                  <a:schemeClr val="tx1"/>
                </a:solidFill>
                <a:effectLst/>
                <a:latin typeface="+mn-lt"/>
                <a:ea typeface="+mn-ea"/>
                <a:cs typeface="+mn-cs"/>
              </a:rPr>
              <a:t> https://www.eyeweb.com/what-are-the-4-levels-of-ppe </a:t>
            </a:r>
          </a:p>
          <a:p>
            <a:r>
              <a:rPr lang="en-US" sz="800" b="1" kern="1200" dirty="0">
                <a:solidFill>
                  <a:schemeClr val="tx1"/>
                </a:solidFill>
                <a:effectLst/>
                <a:latin typeface="+mn-lt"/>
                <a:ea typeface="+mn-ea"/>
                <a:cs typeface="+mn-cs"/>
              </a:rPr>
              <a:t>Text source &amp; IP:</a:t>
            </a:r>
            <a:r>
              <a:rPr lang="en-US" sz="800" b="0" kern="1200" dirty="0">
                <a:solidFill>
                  <a:schemeClr val="tx1"/>
                </a:solidFill>
                <a:effectLst/>
                <a:latin typeface="+mn-lt"/>
                <a:ea typeface="+mn-ea"/>
                <a:cs typeface="+mn-cs"/>
              </a:rPr>
              <a:t> RIVM, P54, module 3&amp;4</a:t>
            </a:r>
          </a:p>
          <a:p>
            <a:endParaRPr lang="en-US" sz="800" b="0" kern="1200" dirty="0">
              <a:solidFill>
                <a:schemeClr val="tx1"/>
              </a:solidFill>
              <a:effectLst/>
              <a:latin typeface="+mn-lt"/>
              <a:ea typeface="+mn-ea"/>
              <a:cs typeface="+mn-cs"/>
            </a:endParaRPr>
          </a:p>
          <a:p>
            <a:endParaRPr lang="en-GB" sz="800" dirty="0"/>
          </a:p>
        </p:txBody>
      </p:sp>
    </p:spTree>
    <p:extLst>
      <p:ext uri="{BB962C8B-B14F-4D97-AF65-F5344CB8AC3E}">
        <p14:creationId xmlns:p14="http://schemas.microsoft.com/office/powerpoint/2010/main" val="12536032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Slide 1">
    <p:spTree>
      <p:nvGrpSpPr>
        <p:cNvPr id="1" name=""/>
        <p:cNvGrpSpPr/>
        <p:nvPr/>
      </p:nvGrpSpPr>
      <p:grpSpPr>
        <a:xfrm>
          <a:off x="0" y="0"/>
          <a:ext cx="0" cy="0"/>
          <a:chOff x="0" y="0"/>
          <a:chExt cx="0" cy="0"/>
        </a:xfrm>
      </p:grpSpPr>
      <p:sp>
        <p:nvSpPr>
          <p:cNvPr id="17" name="Tijdelijke aanduiding voor tekst 16">
            <a:extLst>
              <a:ext uri="{FF2B5EF4-FFF2-40B4-BE49-F238E27FC236}">
                <a16:creationId xmlns:a16="http://schemas.microsoft.com/office/drawing/2014/main" id="{84146CB0-6BC6-4934-BF0B-44A468D39617}"/>
              </a:ext>
            </a:extLst>
          </p:cNvPr>
          <p:cNvSpPr>
            <a:spLocks noGrp="1"/>
          </p:cNvSpPr>
          <p:nvPr>
            <p:ph type="body" sz="quarter" idx="12"/>
          </p:nvPr>
        </p:nvSpPr>
        <p:spPr>
          <a:xfrm>
            <a:off x="590550" y="5139525"/>
            <a:ext cx="10953749" cy="556425"/>
          </a:xfrm>
          <a:prstGeom prst="rect">
            <a:avLst/>
          </a:prstGeom>
        </p:spPr>
        <p:txBody>
          <a:bodyPr lIns="0" tIns="0" rIns="0" bIns="0" anchor="b" anchorCtr="0">
            <a:noAutofit/>
          </a:bodyPr>
          <a:lstStyle>
            <a:lvl1pPr marL="0" indent="0" algn="ctr">
              <a:buFontTx/>
              <a:buNone/>
              <a:defRPr sz="2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BE" dirty="0"/>
          </a:p>
        </p:txBody>
      </p:sp>
      <p:sp>
        <p:nvSpPr>
          <p:cNvPr id="2687" name="Title Placeholder 1"/>
          <p:cNvSpPr>
            <a:spLocks noGrp="1"/>
          </p:cNvSpPr>
          <p:nvPr>
            <p:ph type="title"/>
          </p:nvPr>
        </p:nvSpPr>
        <p:spPr>
          <a:xfrm>
            <a:off x="590550" y="3948020"/>
            <a:ext cx="10953749" cy="909730"/>
          </a:xfrm>
          <a:prstGeom prst="rect">
            <a:avLst/>
          </a:prstGeom>
        </p:spPr>
        <p:txBody>
          <a:bodyPr vert="horz" lIns="91440" tIns="45720" rIns="91440" bIns="45720" rtlCol="0" anchor="t">
            <a:normAutofit/>
          </a:bodyPr>
          <a:lstStyle>
            <a:lvl1pPr algn="ctr">
              <a:defRPr sz="6000">
                <a:solidFill>
                  <a:schemeClr val="accent1"/>
                </a:solidFill>
              </a:defRPr>
            </a:lvl1pPr>
          </a:lstStyle>
          <a:p>
            <a:r>
              <a:rPr lang="en-US"/>
              <a:t>Click to edit Master title style</a:t>
            </a:r>
          </a:p>
        </p:txBody>
      </p:sp>
      <p:pic>
        <p:nvPicPr>
          <p:cNvPr id="7" name="Picture 6"/>
          <p:cNvPicPr>
            <a:picLocks noChangeAspect="1"/>
          </p:cNvPicPr>
          <p:nvPr userDrawn="1"/>
        </p:nvPicPr>
        <p:blipFill>
          <a:blip r:embed="rId2"/>
          <a:stretch>
            <a:fillRect/>
          </a:stretch>
        </p:blipFill>
        <p:spPr>
          <a:xfrm>
            <a:off x="4945060" y="1179353"/>
            <a:ext cx="2301880" cy="2486892"/>
          </a:xfrm>
          <a:prstGeom prst="rect">
            <a:avLst/>
          </a:prstGeom>
        </p:spPr>
      </p:pic>
    </p:spTree>
    <p:extLst>
      <p:ext uri="{BB962C8B-B14F-4D97-AF65-F5344CB8AC3E}">
        <p14:creationId xmlns:p14="http://schemas.microsoft.com/office/powerpoint/2010/main" val="40950814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ic Slide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EDE2AA-5EC7-4E82-852A-FE7B050223C2}"/>
              </a:ext>
            </a:extLst>
          </p:cNvPr>
          <p:cNvSpPr>
            <a:spLocks noGrp="1"/>
          </p:cNvSpPr>
          <p:nvPr>
            <p:ph type="title"/>
          </p:nvPr>
        </p:nvSpPr>
        <p:spPr>
          <a:xfrm>
            <a:off x="766763" y="800099"/>
            <a:ext cx="5329237" cy="558801"/>
          </a:xfrm>
          <a:prstGeom prst="rect">
            <a:avLst/>
          </a:prstGeom>
        </p:spPr>
        <p:txBody>
          <a:bodyPr lIns="0" tIns="0" rIns="0" bIns="0">
            <a:noAutofit/>
          </a:bodyPr>
          <a:lstStyle>
            <a:lvl1pPr>
              <a:defRPr sz="4400"/>
            </a:lvl1pPr>
          </a:lstStyle>
          <a:p>
            <a:endParaRPr lang="en-BE" dirty="0"/>
          </a:p>
        </p:txBody>
      </p:sp>
      <p:sp>
        <p:nvSpPr>
          <p:cNvPr id="8" name="Tijdelijke aanduiding voor grafiek 7">
            <a:extLst>
              <a:ext uri="{FF2B5EF4-FFF2-40B4-BE49-F238E27FC236}">
                <a16:creationId xmlns:a16="http://schemas.microsoft.com/office/drawing/2014/main" id="{785BDB02-0669-46C1-BC18-4B6915F659E2}"/>
              </a:ext>
            </a:extLst>
          </p:cNvPr>
          <p:cNvSpPr>
            <a:spLocks noGrp="1"/>
          </p:cNvSpPr>
          <p:nvPr>
            <p:ph type="chart" sz="quarter" idx="15"/>
          </p:nvPr>
        </p:nvSpPr>
        <p:spPr>
          <a:xfrm>
            <a:off x="6553200" y="800101"/>
            <a:ext cx="4872038" cy="5257800"/>
          </a:xfrm>
          <a:prstGeom prst="rect">
            <a:avLst/>
          </a:prstGeom>
        </p:spPr>
        <p:txBody>
          <a:bodyPr>
            <a:normAutofit/>
          </a:bodyPr>
          <a:lstStyle>
            <a:lvl1pPr marL="0" indent="0" algn="ctr">
              <a:buFontTx/>
              <a:buNone/>
              <a:defRPr sz="1800" b="0"/>
            </a:lvl1pPr>
          </a:lstStyle>
          <a:p>
            <a:endParaRPr lang="en-BE" dirty="0"/>
          </a:p>
        </p:txBody>
      </p:sp>
      <p:sp>
        <p:nvSpPr>
          <p:cNvPr id="5" name="Text Placeholder 4"/>
          <p:cNvSpPr>
            <a:spLocks noGrp="1"/>
          </p:cNvSpPr>
          <p:nvPr>
            <p:ph type="body" sz="quarter" idx="16" hasCustomPrompt="1"/>
          </p:nvPr>
        </p:nvSpPr>
        <p:spPr>
          <a:xfrm>
            <a:off x="766762" y="1469037"/>
            <a:ext cx="5329237" cy="4588864"/>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1" name="Tijdelijke aanduiding voor dianummer 5">
            <a:extLst>
              <a:ext uri="{FF2B5EF4-FFF2-40B4-BE49-F238E27FC236}">
                <a16:creationId xmlns:a16="http://schemas.microsoft.com/office/drawing/2014/main" id="{85ACB9A7-77F2-41DA-BDAD-3E1B26CA8CAF}"/>
              </a:ext>
            </a:extLst>
          </p:cNvPr>
          <p:cNvSpPr>
            <a:spLocks noGrp="1"/>
          </p:cNvSpPr>
          <p:nvPr>
            <p:ph type="sldNum" sz="quarter" idx="4"/>
          </p:nvPr>
        </p:nvSpPr>
        <p:spPr>
          <a:xfrm>
            <a:off x="8980433" y="6479665"/>
            <a:ext cx="2743200" cy="230784"/>
          </a:xfrm>
          <a:prstGeom prst="rect">
            <a:avLst/>
          </a:prstGeom>
        </p:spPr>
        <p:txBody>
          <a:bodyPr vert="horz" lIns="0" tIns="0" rIns="0" bIns="0" rtlCol="0" anchor="t" anchorCtr="0"/>
          <a:lstStyle>
            <a:lvl1pPr algn="r">
              <a:defRPr sz="1000" b="1">
                <a:solidFill>
                  <a:schemeClr val="tx1"/>
                </a:solidFill>
                <a:latin typeface="+mj-lt"/>
                <a:ea typeface="Segoe UI Black" panose="020B0A02040204020203" pitchFamily="34" charset="0"/>
                <a:cs typeface="Segoe UI Semibold" panose="020B0702040204020203" pitchFamily="34" charset="0"/>
              </a:defRPr>
            </a:lvl1pPr>
          </a:lstStyle>
          <a:p>
            <a:fld id="{A814E660-BF25-4843-B2A0-93C6E2B6253B}" type="slidenum">
              <a:rPr lang="en-BE" smtClean="0"/>
              <a:pPr/>
              <a:t>‹#›</a:t>
            </a:fld>
            <a:endParaRPr lang="en-BE" dirty="0"/>
          </a:p>
        </p:txBody>
      </p:sp>
      <p:sp>
        <p:nvSpPr>
          <p:cNvPr id="3" name="Footer Placeholder 2"/>
          <p:cNvSpPr>
            <a:spLocks noGrp="1"/>
          </p:cNvSpPr>
          <p:nvPr>
            <p:ph type="ftr" sz="quarter" idx="17"/>
          </p:nvPr>
        </p:nvSpPr>
        <p:spPr/>
        <p:txBody>
          <a:bodyPr/>
          <a:lstStyle/>
          <a:p>
            <a:r>
              <a:rPr lang="en-US" dirty="0"/>
              <a:t>MELODY #5.4.P Personal protective equipment (PPE) hands on training</a:t>
            </a:r>
          </a:p>
        </p:txBody>
      </p:sp>
    </p:spTree>
    <p:extLst>
      <p:ext uri="{BB962C8B-B14F-4D97-AF65-F5344CB8AC3E}">
        <p14:creationId xmlns:p14="http://schemas.microsoft.com/office/powerpoint/2010/main" val="11296236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pos="3840">
          <p15:clr>
            <a:srgbClr val="FBAE40"/>
          </p15:clr>
        </p15:guide>
        <p15:guide id="2" pos="4128">
          <p15:clr>
            <a:srgbClr val="FBAE40"/>
          </p15:clr>
        </p15:guide>
        <p15:guide id="3" pos="3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Picture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EDE2AA-5EC7-4E82-852A-FE7B050223C2}"/>
              </a:ext>
            </a:extLst>
          </p:cNvPr>
          <p:cNvSpPr>
            <a:spLocks noGrp="1"/>
          </p:cNvSpPr>
          <p:nvPr>
            <p:ph type="title"/>
          </p:nvPr>
        </p:nvSpPr>
        <p:spPr>
          <a:xfrm>
            <a:off x="766764" y="800100"/>
            <a:ext cx="5983288" cy="838200"/>
          </a:xfrm>
          <a:prstGeom prst="rect">
            <a:avLst/>
          </a:prstGeom>
        </p:spPr>
        <p:txBody>
          <a:bodyPr lIns="0" tIns="0" rIns="0" bIns="0">
            <a:normAutofit/>
          </a:bodyPr>
          <a:lstStyle>
            <a:lvl1pPr>
              <a:defRPr sz="4400"/>
            </a:lvl1pPr>
          </a:lstStyle>
          <a:p>
            <a:endParaRPr lang="en-BE" dirty="0"/>
          </a:p>
        </p:txBody>
      </p:sp>
      <p:sp>
        <p:nvSpPr>
          <p:cNvPr id="8" name="Tijdelijke aanduiding voor afbeelding 7">
            <a:extLst>
              <a:ext uri="{FF2B5EF4-FFF2-40B4-BE49-F238E27FC236}">
                <a16:creationId xmlns:a16="http://schemas.microsoft.com/office/drawing/2014/main" id="{DA1F5B52-3085-476E-BB6D-6FEB75BDE4A8}"/>
              </a:ext>
            </a:extLst>
          </p:cNvPr>
          <p:cNvSpPr>
            <a:spLocks noGrp="1"/>
          </p:cNvSpPr>
          <p:nvPr>
            <p:ph type="pic" sz="quarter" idx="11"/>
          </p:nvPr>
        </p:nvSpPr>
        <p:spPr>
          <a:xfrm>
            <a:off x="7000875" y="0"/>
            <a:ext cx="5191125" cy="6858000"/>
          </a:xfrm>
          <a:prstGeom prst="rect">
            <a:avLst/>
          </a:prstGeom>
        </p:spPr>
        <p:txBody>
          <a:bodyPr anchor="ctr" anchorCtr="0"/>
          <a:lstStyle>
            <a:lvl1pPr marL="0" indent="0" algn="ctr">
              <a:buFontTx/>
              <a:buNone/>
              <a:defRPr/>
            </a:lvl1pPr>
          </a:lstStyle>
          <a:p>
            <a:endParaRPr lang="en-BE" dirty="0"/>
          </a:p>
        </p:txBody>
      </p:sp>
      <p:sp>
        <p:nvSpPr>
          <p:cNvPr id="11" name="Text Placeholder 10"/>
          <p:cNvSpPr>
            <a:spLocks noGrp="1"/>
          </p:cNvSpPr>
          <p:nvPr>
            <p:ph type="body" sz="quarter" idx="13" hasCustomPrompt="1"/>
          </p:nvPr>
        </p:nvSpPr>
        <p:spPr>
          <a:xfrm>
            <a:off x="766763" y="1731364"/>
            <a:ext cx="6010275" cy="4326536"/>
          </a:xfrm>
        </p:spPr>
        <p:txBody>
          <a:bodyPr/>
          <a:lstStyle>
            <a:lvl1pPr marL="355600" indent="-355600">
              <a:defRPr/>
            </a:lvl1pPr>
            <a:lvl2pPr marL="622300" indent="-266700">
              <a:defRPr/>
            </a:lvl2pPr>
            <a:lvl3pPr marL="990600" indent="-266700">
              <a:defRPr/>
            </a:lvl3pPr>
            <a:lvl4pPr marL="1524000" indent="-266700">
              <a:defRPr/>
            </a:lvl4pPr>
            <a:lvl5pPr marL="1968500" indent="-355600">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Tijdelijke aanduiding voor dianummer 5">
            <a:extLst>
              <a:ext uri="{FF2B5EF4-FFF2-40B4-BE49-F238E27FC236}">
                <a16:creationId xmlns:a16="http://schemas.microsoft.com/office/drawing/2014/main" id="{85ACB9A7-77F2-41DA-BDAD-3E1B26CA8CAF}"/>
              </a:ext>
            </a:extLst>
          </p:cNvPr>
          <p:cNvSpPr>
            <a:spLocks noGrp="1"/>
          </p:cNvSpPr>
          <p:nvPr>
            <p:ph type="sldNum" sz="quarter" idx="4"/>
          </p:nvPr>
        </p:nvSpPr>
        <p:spPr>
          <a:xfrm>
            <a:off x="8980433" y="6479665"/>
            <a:ext cx="2743200" cy="230784"/>
          </a:xfrm>
          <a:prstGeom prst="rect">
            <a:avLst/>
          </a:prstGeom>
        </p:spPr>
        <p:txBody>
          <a:bodyPr vert="horz" lIns="0" tIns="0" rIns="0" bIns="0" rtlCol="0" anchor="t" anchorCtr="0"/>
          <a:lstStyle>
            <a:lvl1pPr algn="r">
              <a:defRPr sz="1000" b="1">
                <a:solidFill>
                  <a:schemeClr val="tx1"/>
                </a:solidFill>
                <a:latin typeface="+mj-lt"/>
                <a:ea typeface="Segoe UI Black" panose="020B0A02040204020203" pitchFamily="34" charset="0"/>
                <a:cs typeface="Segoe UI Semibold" panose="020B0702040204020203" pitchFamily="34" charset="0"/>
              </a:defRPr>
            </a:lvl1pPr>
          </a:lstStyle>
          <a:p>
            <a:fld id="{A814E660-BF25-4843-B2A0-93C6E2B6253B}" type="slidenum">
              <a:rPr lang="en-BE" smtClean="0"/>
              <a:pPr/>
              <a:t>‹#›</a:t>
            </a:fld>
            <a:endParaRPr lang="en-BE" dirty="0"/>
          </a:p>
        </p:txBody>
      </p:sp>
      <p:sp>
        <p:nvSpPr>
          <p:cNvPr id="3" name="Footer Placeholder 2"/>
          <p:cNvSpPr>
            <a:spLocks noGrp="1"/>
          </p:cNvSpPr>
          <p:nvPr>
            <p:ph type="ftr" sz="quarter" idx="14"/>
          </p:nvPr>
        </p:nvSpPr>
        <p:spPr/>
        <p:txBody>
          <a:bodyPr/>
          <a:lstStyle/>
          <a:p>
            <a:r>
              <a:rPr lang="en-US" dirty="0"/>
              <a:t>MELODY #5.4.P Personal protective equipment (PPE) hands on training</a:t>
            </a:r>
          </a:p>
        </p:txBody>
      </p:sp>
    </p:spTree>
    <p:extLst>
      <p:ext uri="{BB962C8B-B14F-4D97-AF65-F5344CB8AC3E}">
        <p14:creationId xmlns:p14="http://schemas.microsoft.com/office/powerpoint/2010/main" val="20463399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sp>
        <p:nvSpPr>
          <p:cNvPr id="9" name="Tijdelijke aanduiding voor tekst 8">
            <a:extLst>
              <a:ext uri="{FF2B5EF4-FFF2-40B4-BE49-F238E27FC236}">
                <a16:creationId xmlns:a16="http://schemas.microsoft.com/office/drawing/2014/main" id="{7F4BDD94-FB2C-4502-A2BB-86CAD3E59940}"/>
              </a:ext>
            </a:extLst>
          </p:cNvPr>
          <p:cNvSpPr>
            <a:spLocks noGrp="1"/>
          </p:cNvSpPr>
          <p:nvPr>
            <p:ph type="body" sz="quarter" idx="11" hasCustomPrompt="1"/>
          </p:nvPr>
        </p:nvSpPr>
        <p:spPr>
          <a:xfrm>
            <a:off x="766763" y="2324100"/>
            <a:ext cx="10658474" cy="2197100"/>
          </a:xfrm>
          <a:prstGeom prst="rect">
            <a:avLst/>
          </a:prstGeom>
        </p:spPr>
        <p:txBody>
          <a:bodyPr lIns="1371600" tIns="0" rIns="1371600" bIns="0" anchor="ctr" anchorCtr="0">
            <a:noAutofit/>
          </a:bodyPr>
          <a:lstStyle>
            <a:lvl1pPr marL="0" indent="0" algn="ctr">
              <a:spcBef>
                <a:spcPts val="600"/>
              </a:spcBef>
              <a:buFontTx/>
              <a:buNone/>
              <a:defRPr sz="4400">
                <a:solidFill>
                  <a:schemeClr val="accent1"/>
                </a:solidFill>
                <a:latin typeface="FranklinGotTExtCon" pitchFamily="2" charset="0"/>
                <a:cs typeface="Segoe UI Semibold" panose="020B0702040204020203" pitchFamily="34" charset="0"/>
              </a:defRPr>
            </a:lvl1pPr>
          </a:lstStyle>
          <a:p>
            <a:pPr lvl="0"/>
            <a:r>
              <a:rPr lang="nl-NL"/>
              <a:t>Click to add a quote</a:t>
            </a:r>
            <a:endParaRPr lang="nl-NL" dirty="0"/>
          </a:p>
        </p:txBody>
      </p:sp>
      <p:sp>
        <p:nvSpPr>
          <p:cNvPr id="11" name="Tijdelijke aanduiding voor tekst 10">
            <a:extLst>
              <a:ext uri="{FF2B5EF4-FFF2-40B4-BE49-F238E27FC236}">
                <a16:creationId xmlns:a16="http://schemas.microsoft.com/office/drawing/2014/main" id="{0BF1D710-5F93-4654-8D54-CD40B1D335E1}"/>
              </a:ext>
            </a:extLst>
          </p:cNvPr>
          <p:cNvSpPr>
            <a:spLocks noGrp="1"/>
          </p:cNvSpPr>
          <p:nvPr>
            <p:ph type="body" sz="quarter" idx="12" hasCustomPrompt="1"/>
          </p:nvPr>
        </p:nvSpPr>
        <p:spPr>
          <a:xfrm>
            <a:off x="766763" y="4768439"/>
            <a:ext cx="10658474" cy="881063"/>
          </a:xfrm>
          <a:prstGeom prst="rect">
            <a:avLst/>
          </a:prstGeom>
        </p:spPr>
        <p:txBody>
          <a:bodyPr lIns="1828800" tIns="0" rIns="1828800" bIns="0">
            <a:normAutofit/>
          </a:bodyPr>
          <a:lstStyle>
            <a:lvl1pPr marL="0" indent="0" algn="ctr">
              <a:buFontTx/>
              <a:buNone/>
              <a:defRPr sz="2000" b="0" baseline="0">
                <a:solidFill>
                  <a:schemeClr val="accent3"/>
                </a:solidFill>
                <a:latin typeface="Segoe UI Semibold" panose="020B0702040204020203" pitchFamily="34" charset="0"/>
                <a:cs typeface="Segoe UI Semibold" panose="020B0702040204020203" pitchFamily="34" charset="0"/>
              </a:defRPr>
            </a:lvl1pPr>
          </a:lstStyle>
          <a:p>
            <a:pPr lvl="0"/>
            <a:r>
              <a:rPr lang="nl-BE"/>
              <a:t>Click to add a name</a:t>
            </a:r>
            <a:endParaRPr lang="en-BE" dirty="0"/>
          </a:p>
        </p:txBody>
      </p:sp>
      <p:sp>
        <p:nvSpPr>
          <p:cNvPr id="208" name="Tijdelijke aanduiding voor dianummer 5">
            <a:extLst>
              <a:ext uri="{FF2B5EF4-FFF2-40B4-BE49-F238E27FC236}">
                <a16:creationId xmlns:a16="http://schemas.microsoft.com/office/drawing/2014/main" id="{85ACB9A7-77F2-41DA-BDAD-3E1B26CA8CAF}"/>
              </a:ext>
            </a:extLst>
          </p:cNvPr>
          <p:cNvSpPr>
            <a:spLocks noGrp="1"/>
          </p:cNvSpPr>
          <p:nvPr>
            <p:ph type="sldNum" sz="quarter" idx="4"/>
          </p:nvPr>
        </p:nvSpPr>
        <p:spPr>
          <a:xfrm>
            <a:off x="8980433" y="6479665"/>
            <a:ext cx="2743200" cy="230784"/>
          </a:xfrm>
          <a:prstGeom prst="rect">
            <a:avLst/>
          </a:prstGeom>
        </p:spPr>
        <p:txBody>
          <a:bodyPr vert="horz" lIns="0" tIns="0" rIns="0" bIns="0" rtlCol="0" anchor="t" anchorCtr="0"/>
          <a:lstStyle>
            <a:lvl1pPr algn="r">
              <a:defRPr sz="1000" b="1">
                <a:solidFill>
                  <a:schemeClr val="tx1"/>
                </a:solidFill>
                <a:latin typeface="+mj-lt"/>
                <a:ea typeface="Segoe UI Black" panose="020B0A02040204020203" pitchFamily="34" charset="0"/>
                <a:cs typeface="Segoe UI Semibold" panose="020B0702040204020203" pitchFamily="34" charset="0"/>
              </a:defRPr>
            </a:lvl1pPr>
          </a:lstStyle>
          <a:p>
            <a:fld id="{A814E660-BF25-4843-B2A0-93C6E2B6253B}" type="slidenum">
              <a:rPr lang="en-BE" smtClean="0"/>
              <a:pPr/>
              <a:t>‹#›</a:t>
            </a:fld>
            <a:endParaRPr lang="en-BE" dirty="0"/>
          </a:p>
        </p:txBody>
      </p:sp>
      <p:sp>
        <p:nvSpPr>
          <p:cNvPr id="2" name="Footer Placeholder 1"/>
          <p:cNvSpPr>
            <a:spLocks noGrp="1"/>
          </p:cNvSpPr>
          <p:nvPr>
            <p:ph type="ftr" sz="quarter" idx="13"/>
          </p:nvPr>
        </p:nvSpPr>
        <p:spPr/>
        <p:txBody>
          <a:bodyPr/>
          <a:lstStyle/>
          <a:p>
            <a:r>
              <a:rPr lang="en-US" dirty="0"/>
              <a:t>MELODY #5.4.P Personal protective equipment (PPE) hands on training</a:t>
            </a:r>
          </a:p>
        </p:txBody>
      </p:sp>
    </p:spTree>
    <p:extLst>
      <p:ext uri="{BB962C8B-B14F-4D97-AF65-F5344CB8AC3E}">
        <p14:creationId xmlns:p14="http://schemas.microsoft.com/office/powerpoint/2010/main" val="42864105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pictures with info">
    <p:spTree>
      <p:nvGrpSpPr>
        <p:cNvPr id="1" name=""/>
        <p:cNvGrpSpPr/>
        <p:nvPr/>
      </p:nvGrpSpPr>
      <p:grpSpPr>
        <a:xfrm>
          <a:off x="0" y="0"/>
          <a:ext cx="0" cy="0"/>
          <a:chOff x="0" y="0"/>
          <a:chExt cx="0" cy="0"/>
        </a:xfrm>
      </p:grpSpPr>
      <p:sp>
        <p:nvSpPr>
          <p:cNvPr id="81" name="Rectangle 80"/>
          <p:cNvSpPr/>
          <p:nvPr/>
        </p:nvSpPr>
        <p:spPr>
          <a:xfrm>
            <a:off x="3485781" y="800100"/>
            <a:ext cx="2574956" cy="5257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773727" y="800100"/>
            <a:ext cx="2574956" cy="5257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6181893" y="800100"/>
            <a:ext cx="2574956" cy="5257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anklinGotTExtCon" pitchFamily="2" charset="0"/>
            </a:endParaRPr>
          </a:p>
        </p:txBody>
      </p:sp>
      <p:sp>
        <p:nvSpPr>
          <p:cNvPr id="96" name="Picture Placeholder 94"/>
          <p:cNvSpPr>
            <a:spLocks noGrp="1"/>
          </p:cNvSpPr>
          <p:nvPr>
            <p:ph type="pic" sz="quarter" idx="10"/>
          </p:nvPr>
        </p:nvSpPr>
        <p:spPr>
          <a:xfrm>
            <a:off x="856548" y="1897062"/>
            <a:ext cx="2405005" cy="3063875"/>
          </a:xfrm>
        </p:spPr>
        <p:txBody>
          <a:bodyPr anchor="ctr"/>
          <a:lstStyle>
            <a:lvl1pPr marL="88900" indent="0" algn="ctr">
              <a:buNone/>
              <a:defRPr>
                <a:solidFill>
                  <a:schemeClr val="bg1"/>
                </a:solidFill>
              </a:defRPr>
            </a:lvl1pPr>
          </a:lstStyle>
          <a:p>
            <a:r>
              <a:rPr lang="en-US"/>
              <a:t>Click icon to add picture</a:t>
            </a:r>
          </a:p>
        </p:txBody>
      </p:sp>
      <p:sp>
        <p:nvSpPr>
          <p:cNvPr id="99" name="Text Placeholder 97"/>
          <p:cNvSpPr>
            <a:spLocks noGrp="1"/>
          </p:cNvSpPr>
          <p:nvPr>
            <p:ph type="body" sz="quarter" idx="11"/>
          </p:nvPr>
        </p:nvSpPr>
        <p:spPr>
          <a:xfrm>
            <a:off x="856548" y="982663"/>
            <a:ext cx="2405005" cy="712787"/>
          </a:xfrm>
        </p:spPr>
        <p:txBody>
          <a:bodyPr>
            <a:noAutofit/>
          </a:bodyPr>
          <a:lstStyle>
            <a:lvl1pPr marL="0" indent="0" algn="ctr" defTabSz="914400" rtl="0" eaLnBrk="1" latinLnBrk="0" hangingPunct="1">
              <a:lnSpc>
                <a:spcPct val="100000"/>
              </a:lnSpc>
              <a:spcBef>
                <a:spcPct val="0"/>
              </a:spcBef>
              <a:buNone/>
              <a:defRPr lang="en-US" sz="1900" b="0" kern="1200" smtClean="0">
                <a:solidFill>
                  <a:schemeClr val="bg1"/>
                </a:solidFill>
                <a:latin typeface="FranklinGotTExtCon" pitchFamily="2" charset="0"/>
                <a:ea typeface="+mj-ea"/>
                <a:cs typeface="+mj-cs"/>
              </a:defRPr>
            </a:lvl1pPr>
            <a:lvl2pPr marL="0" indent="0" algn="ctr" defTabSz="914400" rtl="0" eaLnBrk="1" latinLnBrk="0" hangingPunct="1">
              <a:lnSpc>
                <a:spcPct val="100000"/>
              </a:lnSpc>
              <a:spcBef>
                <a:spcPct val="0"/>
              </a:spcBef>
              <a:buNone/>
              <a:defRPr lang="en-US" sz="1900" b="1" kern="1200" smtClean="0">
                <a:solidFill>
                  <a:schemeClr val="bg1"/>
                </a:solidFill>
                <a:latin typeface="+mj-lt"/>
                <a:ea typeface="+mj-ea"/>
                <a:cs typeface="+mj-cs"/>
              </a:defRPr>
            </a:lvl2pPr>
            <a:lvl3pPr marL="0" indent="0" algn="ctr" defTabSz="914400" rtl="0" eaLnBrk="1" latinLnBrk="0" hangingPunct="1">
              <a:lnSpc>
                <a:spcPct val="100000"/>
              </a:lnSpc>
              <a:spcBef>
                <a:spcPct val="0"/>
              </a:spcBef>
              <a:buNone/>
              <a:defRPr lang="en-US" sz="1900" b="1" kern="1200" smtClean="0">
                <a:solidFill>
                  <a:schemeClr val="bg1"/>
                </a:solidFill>
                <a:latin typeface="+mj-lt"/>
                <a:ea typeface="+mj-ea"/>
                <a:cs typeface="+mj-cs"/>
              </a:defRPr>
            </a:lvl3pPr>
            <a:lvl4pPr marL="0" indent="0" algn="ctr" defTabSz="914400" rtl="0" eaLnBrk="1" latinLnBrk="0" hangingPunct="1">
              <a:lnSpc>
                <a:spcPct val="100000"/>
              </a:lnSpc>
              <a:spcBef>
                <a:spcPct val="0"/>
              </a:spcBef>
              <a:buNone/>
              <a:defRPr lang="en-US" sz="1900" b="1" kern="1200" smtClean="0">
                <a:solidFill>
                  <a:schemeClr val="bg1"/>
                </a:solidFill>
                <a:latin typeface="+mj-lt"/>
                <a:ea typeface="+mj-ea"/>
                <a:cs typeface="+mj-cs"/>
              </a:defRPr>
            </a:lvl4pPr>
            <a:lvl5pPr marL="0" indent="0" algn="ctr" defTabSz="914400" rtl="0" eaLnBrk="1" latinLnBrk="0" hangingPunct="1">
              <a:lnSpc>
                <a:spcPct val="100000"/>
              </a:lnSpc>
              <a:spcBef>
                <a:spcPct val="0"/>
              </a:spcBef>
              <a:buNone/>
              <a:defRPr lang="en-US" sz="1900" b="1" kern="1200">
                <a:solidFill>
                  <a:schemeClr val="bg1"/>
                </a:solidFill>
                <a:latin typeface="+mj-lt"/>
                <a:ea typeface="+mj-ea"/>
                <a:cs typeface="+mj-cs"/>
              </a:defRPr>
            </a:lvl5pPr>
          </a:lstStyle>
          <a:p>
            <a:pPr lvl="0"/>
            <a:r>
              <a:rPr lang="en-US"/>
              <a:t>Edit Master text styles</a:t>
            </a:r>
          </a:p>
        </p:txBody>
      </p:sp>
      <p:sp>
        <p:nvSpPr>
          <p:cNvPr id="101" name="Text Placeholder 97"/>
          <p:cNvSpPr>
            <a:spLocks noGrp="1"/>
          </p:cNvSpPr>
          <p:nvPr>
            <p:ph type="body" sz="quarter" idx="12"/>
          </p:nvPr>
        </p:nvSpPr>
        <p:spPr>
          <a:xfrm>
            <a:off x="856548" y="5162550"/>
            <a:ext cx="2405005" cy="817426"/>
          </a:xfrm>
        </p:spPr>
        <p:txBody>
          <a:bodyPr anchor="b">
            <a:noAutofit/>
          </a:bodyPr>
          <a:lstStyle>
            <a:lvl1pPr marL="0" indent="0" algn="ctr" defTabSz="914400" rtl="0" eaLnBrk="1" latinLnBrk="0" hangingPunct="1">
              <a:lnSpc>
                <a:spcPct val="100000"/>
              </a:lnSpc>
              <a:spcBef>
                <a:spcPct val="0"/>
              </a:spcBef>
              <a:buNone/>
              <a:defRPr lang="en-US" sz="1300" kern="1200">
                <a:solidFill>
                  <a:schemeClr val="bg1"/>
                </a:solidFill>
                <a:latin typeface="FranklinGotTExtCon" pitchFamily="2" charset="0"/>
                <a:ea typeface="+mn-ea"/>
                <a:cs typeface="+mn-cs"/>
              </a:defRPr>
            </a:lvl1pPr>
            <a:lvl2pPr marL="0" indent="0" algn="ctr" defTabSz="914400" rtl="0" eaLnBrk="1" latinLnBrk="0" hangingPunct="1">
              <a:lnSpc>
                <a:spcPct val="100000"/>
              </a:lnSpc>
              <a:spcBef>
                <a:spcPct val="0"/>
              </a:spcBef>
              <a:buNone/>
              <a:defRPr lang="en-US" sz="1900" b="1" kern="1200" smtClean="0">
                <a:solidFill>
                  <a:schemeClr val="bg1"/>
                </a:solidFill>
                <a:latin typeface="+mj-lt"/>
                <a:ea typeface="+mj-ea"/>
                <a:cs typeface="+mj-cs"/>
              </a:defRPr>
            </a:lvl2pPr>
            <a:lvl3pPr marL="0" indent="0" algn="ctr" defTabSz="914400" rtl="0" eaLnBrk="1" latinLnBrk="0" hangingPunct="1">
              <a:lnSpc>
                <a:spcPct val="100000"/>
              </a:lnSpc>
              <a:spcBef>
                <a:spcPct val="0"/>
              </a:spcBef>
              <a:buNone/>
              <a:defRPr lang="en-US" sz="1900" b="1" kern="1200" smtClean="0">
                <a:solidFill>
                  <a:schemeClr val="bg1"/>
                </a:solidFill>
                <a:latin typeface="+mj-lt"/>
                <a:ea typeface="+mj-ea"/>
                <a:cs typeface="+mj-cs"/>
              </a:defRPr>
            </a:lvl3pPr>
            <a:lvl4pPr marL="0" indent="0" algn="ctr" defTabSz="914400" rtl="0" eaLnBrk="1" latinLnBrk="0" hangingPunct="1">
              <a:lnSpc>
                <a:spcPct val="100000"/>
              </a:lnSpc>
              <a:spcBef>
                <a:spcPct val="0"/>
              </a:spcBef>
              <a:buNone/>
              <a:defRPr lang="en-US" sz="1900" b="1" kern="1200" smtClean="0">
                <a:solidFill>
                  <a:schemeClr val="bg1"/>
                </a:solidFill>
                <a:latin typeface="+mj-lt"/>
                <a:ea typeface="+mj-ea"/>
                <a:cs typeface="+mj-cs"/>
              </a:defRPr>
            </a:lvl4pPr>
            <a:lvl5pPr marL="0" indent="0" algn="ctr" defTabSz="914400" rtl="0" eaLnBrk="1" latinLnBrk="0" hangingPunct="1">
              <a:lnSpc>
                <a:spcPct val="100000"/>
              </a:lnSpc>
              <a:spcBef>
                <a:spcPct val="0"/>
              </a:spcBef>
              <a:buNone/>
              <a:defRPr lang="en-US" sz="1900" b="1" kern="1200">
                <a:solidFill>
                  <a:schemeClr val="bg1"/>
                </a:solidFill>
                <a:latin typeface="+mj-lt"/>
                <a:ea typeface="+mj-ea"/>
                <a:cs typeface="+mj-cs"/>
              </a:defRPr>
            </a:lvl5pPr>
          </a:lstStyle>
          <a:p>
            <a:pPr lvl="0"/>
            <a:r>
              <a:rPr lang="en-US"/>
              <a:t>Edit Master text styles</a:t>
            </a:r>
          </a:p>
        </p:txBody>
      </p:sp>
      <p:sp>
        <p:nvSpPr>
          <p:cNvPr id="102" name="Picture Placeholder 94"/>
          <p:cNvSpPr>
            <a:spLocks noGrp="1"/>
          </p:cNvSpPr>
          <p:nvPr>
            <p:ph type="pic" sz="quarter" idx="13"/>
          </p:nvPr>
        </p:nvSpPr>
        <p:spPr>
          <a:xfrm>
            <a:off x="3568107" y="1897062"/>
            <a:ext cx="2405005" cy="3063875"/>
          </a:xfrm>
        </p:spPr>
        <p:txBody>
          <a:bodyPr anchor="ctr"/>
          <a:lstStyle>
            <a:lvl1pPr marL="88900" indent="0" algn="ctr">
              <a:buNone/>
              <a:defRPr>
                <a:solidFill>
                  <a:schemeClr val="bg1"/>
                </a:solidFill>
              </a:defRPr>
            </a:lvl1pPr>
          </a:lstStyle>
          <a:p>
            <a:r>
              <a:rPr lang="en-US"/>
              <a:t>Click icon to add picture</a:t>
            </a:r>
          </a:p>
        </p:txBody>
      </p:sp>
      <p:sp>
        <p:nvSpPr>
          <p:cNvPr id="103" name="Text Placeholder 97"/>
          <p:cNvSpPr>
            <a:spLocks noGrp="1"/>
          </p:cNvSpPr>
          <p:nvPr>
            <p:ph type="body" sz="quarter" idx="14"/>
          </p:nvPr>
        </p:nvSpPr>
        <p:spPr>
          <a:xfrm>
            <a:off x="3568107" y="982663"/>
            <a:ext cx="2405005" cy="712787"/>
          </a:xfrm>
        </p:spPr>
        <p:txBody>
          <a:bodyPr>
            <a:noAutofit/>
          </a:bodyPr>
          <a:lstStyle>
            <a:lvl1pPr marL="0" indent="0" algn="ctr" defTabSz="914400" rtl="0" eaLnBrk="1" latinLnBrk="0" hangingPunct="1">
              <a:lnSpc>
                <a:spcPct val="100000"/>
              </a:lnSpc>
              <a:spcBef>
                <a:spcPct val="0"/>
              </a:spcBef>
              <a:buNone/>
              <a:defRPr lang="en-US" sz="1900" b="0" kern="1200" smtClean="0">
                <a:solidFill>
                  <a:schemeClr val="bg1"/>
                </a:solidFill>
                <a:latin typeface="FranklinGotTExtCon" pitchFamily="2" charset="0"/>
                <a:ea typeface="+mj-ea"/>
                <a:cs typeface="+mj-cs"/>
              </a:defRPr>
            </a:lvl1pPr>
            <a:lvl2pPr marL="0" indent="0" algn="ctr" defTabSz="914400" rtl="0" eaLnBrk="1" latinLnBrk="0" hangingPunct="1">
              <a:lnSpc>
                <a:spcPct val="100000"/>
              </a:lnSpc>
              <a:spcBef>
                <a:spcPct val="0"/>
              </a:spcBef>
              <a:buNone/>
              <a:defRPr lang="en-US" sz="1900" b="1" kern="1200" smtClean="0">
                <a:solidFill>
                  <a:schemeClr val="bg1"/>
                </a:solidFill>
                <a:latin typeface="+mj-lt"/>
                <a:ea typeface="+mj-ea"/>
                <a:cs typeface="+mj-cs"/>
              </a:defRPr>
            </a:lvl2pPr>
            <a:lvl3pPr marL="0" indent="0" algn="ctr" defTabSz="914400" rtl="0" eaLnBrk="1" latinLnBrk="0" hangingPunct="1">
              <a:lnSpc>
                <a:spcPct val="100000"/>
              </a:lnSpc>
              <a:spcBef>
                <a:spcPct val="0"/>
              </a:spcBef>
              <a:buNone/>
              <a:defRPr lang="en-US" sz="1900" b="1" kern="1200" smtClean="0">
                <a:solidFill>
                  <a:schemeClr val="bg1"/>
                </a:solidFill>
                <a:latin typeface="+mj-lt"/>
                <a:ea typeface="+mj-ea"/>
                <a:cs typeface="+mj-cs"/>
              </a:defRPr>
            </a:lvl3pPr>
            <a:lvl4pPr marL="0" indent="0" algn="ctr" defTabSz="914400" rtl="0" eaLnBrk="1" latinLnBrk="0" hangingPunct="1">
              <a:lnSpc>
                <a:spcPct val="100000"/>
              </a:lnSpc>
              <a:spcBef>
                <a:spcPct val="0"/>
              </a:spcBef>
              <a:buNone/>
              <a:defRPr lang="en-US" sz="1900" b="1" kern="1200" smtClean="0">
                <a:solidFill>
                  <a:schemeClr val="bg1"/>
                </a:solidFill>
                <a:latin typeface="+mj-lt"/>
                <a:ea typeface="+mj-ea"/>
                <a:cs typeface="+mj-cs"/>
              </a:defRPr>
            </a:lvl4pPr>
            <a:lvl5pPr marL="0" indent="0" algn="ctr" defTabSz="914400" rtl="0" eaLnBrk="1" latinLnBrk="0" hangingPunct="1">
              <a:lnSpc>
                <a:spcPct val="100000"/>
              </a:lnSpc>
              <a:spcBef>
                <a:spcPct val="0"/>
              </a:spcBef>
              <a:buNone/>
              <a:defRPr lang="en-US" sz="1900" b="1" kern="1200">
                <a:solidFill>
                  <a:schemeClr val="bg1"/>
                </a:solidFill>
                <a:latin typeface="+mj-lt"/>
                <a:ea typeface="+mj-ea"/>
                <a:cs typeface="+mj-cs"/>
              </a:defRPr>
            </a:lvl5pPr>
          </a:lstStyle>
          <a:p>
            <a:pPr lvl="0"/>
            <a:r>
              <a:rPr lang="en-US"/>
              <a:t>Edit Master text styles</a:t>
            </a:r>
          </a:p>
        </p:txBody>
      </p:sp>
      <p:sp>
        <p:nvSpPr>
          <p:cNvPr id="104" name="Text Placeholder 97"/>
          <p:cNvSpPr>
            <a:spLocks noGrp="1"/>
          </p:cNvSpPr>
          <p:nvPr>
            <p:ph type="body" sz="quarter" idx="15"/>
          </p:nvPr>
        </p:nvSpPr>
        <p:spPr>
          <a:xfrm>
            <a:off x="3568107" y="5162550"/>
            <a:ext cx="2405005" cy="817426"/>
          </a:xfrm>
        </p:spPr>
        <p:txBody>
          <a:bodyPr anchor="b">
            <a:noAutofit/>
          </a:bodyPr>
          <a:lstStyle>
            <a:lvl1pPr marL="0" indent="0" algn="ctr" defTabSz="914400" rtl="0" eaLnBrk="1" latinLnBrk="0" hangingPunct="1">
              <a:lnSpc>
                <a:spcPct val="100000"/>
              </a:lnSpc>
              <a:spcBef>
                <a:spcPct val="0"/>
              </a:spcBef>
              <a:buNone/>
              <a:defRPr lang="en-US" sz="1300" kern="1200">
                <a:solidFill>
                  <a:schemeClr val="bg1"/>
                </a:solidFill>
                <a:latin typeface="FranklinGotTExtCon" pitchFamily="2" charset="0"/>
                <a:ea typeface="+mn-ea"/>
                <a:cs typeface="+mn-cs"/>
              </a:defRPr>
            </a:lvl1pPr>
            <a:lvl2pPr marL="0" indent="0" algn="ctr" defTabSz="914400" rtl="0" eaLnBrk="1" latinLnBrk="0" hangingPunct="1">
              <a:lnSpc>
                <a:spcPct val="100000"/>
              </a:lnSpc>
              <a:spcBef>
                <a:spcPct val="0"/>
              </a:spcBef>
              <a:buNone/>
              <a:defRPr lang="en-US" sz="1900" b="1" kern="1200" smtClean="0">
                <a:solidFill>
                  <a:schemeClr val="bg1"/>
                </a:solidFill>
                <a:latin typeface="+mj-lt"/>
                <a:ea typeface="+mj-ea"/>
                <a:cs typeface="+mj-cs"/>
              </a:defRPr>
            </a:lvl2pPr>
            <a:lvl3pPr marL="0" indent="0" algn="ctr" defTabSz="914400" rtl="0" eaLnBrk="1" latinLnBrk="0" hangingPunct="1">
              <a:lnSpc>
                <a:spcPct val="100000"/>
              </a:lnSpc>
              <a:spcBef>
                <a:spcPct val="0"/>
              </a:spcBef>
              <a:buNone/>
              <a:defRPr lang="en-US" sz="1900" b="1" kern="1200" smtClean="0">
                <a:solidFill>
                  <a:schemeClr val="bg1"/>
                </a:solidFill>
                <a:latin typeface="+mj-lt"/>
                <a:ea typeface="+mj-ea"/>
                <a:cs typeface="+mj-cs"/>
              </a:defRPr>
            </a:lvl3pPr>
            <a:lvl4pPr marL="0" indent="0" algn="ctr" defTabSz="914400" rtl="0" eaLnBrk="1" latinLnBrk="0" hangingPunct="1">
              <a:lnSpc>
                <a:spcPct val="100000"/>
              </a:lnSpc>
              <a:spcBef>
                <a:spcPct val="0"/>
              </a:spcBef>
              <a:buNone/>
              <a:defRPr lang="en-US" sz="1900" b="1" kern="1200" smtClean="0">
                <a:solidFill>
                  <a:schemeClr val="bg1"/>
                </a:solidFill>
                <a:latin typeface="+mj-lt"/>
                <a:ea typeface="+mj-ea"/>
                <a:cs typeface="+mj-cs"/>
              </a:defRPr>
            </a:lvl4pPr>
            <a:lvl5pPr marL="0" indent="0" algn="ctr" defTabSz="914400" rtl="0" eaLnBrk="1" latinLnBrk="0" hangingPunct="1">
              <a:lnSpc>
                <a:spcPct val="100000"/>
              </a:lnSpc>
              <a:spcBef>
                <a:spcPct val="0"/>
              </a:spcBef>
              <a:buNone/>
              <a:defRPr lang="en-US" sz="1900" b="1" kern="1200">
                <a:solidFill>
                  <a:schemeClr val="bg1"/>
                </a:solidFill>
                <a:latin typeface="+mj-lt"/>
                <a:ea typeface="+mj-ea"/>
                <a:cs typeface="+mj-cs"/>
              </a:defRPr>
            </a:lvl5pPr>
          </a:lstStyle>
          <a:p>
            <a:pPr lvl="0"/>
            <a:r>
              <a:rPr lang="en-US"/>
              <a:t>Edit Master text styles</a:t>
            </a:r>
          </a:p>
        </p:txBody>
      </p:sp>
      <p:sp>
        <p:nvSpPr>
          <p:cNvPr id="105" name="Picture Placeholder 94"/>
          <p:cNvSpPr>
            <a:spLocks noGrp="1"/>
          </p:cNvSpPr>
          <p:nvPr>
            <p:ph type="pic" sz="quarter" idx="16"/>
          </p:nvPr>
        </p:nvSpPr>
        <p:spPr>
          <a:xfrm>
            <a:off x="6261673" y="1897062"/>
            <a:ext cx="2405005" cy="3063875"/>
          </a:xfrm>
        </p:spPr>
        <p:txBody>
          <a:bodyPr anchor="ctr"/>
          <a:lstStyle>
            <a:lvl1pPr marL="88900" indent="0" algn="ctr">
              <a:buNone/>
              <a:defRPr>
                <a:solidFill>
                  <a:schemeClr val="bg1"/>
                </a:solidFill>
              </a:defRPr>
            </a:lvl1pPr>
          </a:lstStyle>
          <a:p>
            <a:r>
              <a:rPr lang="en-US"/>
              <a:t>Click icon to add picture</a:t>
            </a:r>
          </a:p>
        </p:txBody>
      </p:sp>
      <p:sp>
        <p:nvSpPr>
          <p:cNvPr id="106" name="Text Placeholder 97"/>
          <p:cNvSpPr>
            <a:spLocks noGrp="1"/>
          </p:cNvSpPr>
          <p:nvPr>
            <p:ph type="body" sz="quarter" idx="17"/>
          </p:nvPr>
        </p:nvSpPr>
        <p:spPr>
          <a:xfrm>
            <a:off x="6269168" y="982663"/>
            <a:ext cx="2405005" cy="712787"/>
          </a:xfrm>
        </p:spPr>
        <p:txBody>
          <a:bodyPr>
            <a:noAutofit/>
          </a:bodyPr>
          <a:lstStyle>
            <a:lvl1pPr marL="0" indent="0" algn="ctr" defTabSz="914400" rtl="0" eaLnBrk="1" latinLnBrk="0" hangingPunct="1">
              <a:lnSpc>
                <a:spcPct val="100000"/>
              </a:lnSpc>
              <a:spcBef>
                <a:spcPct val="0"/>
              </a:spcBef>
              <a:buNone/>
              <a:defRPr lang="en-US" sz="1900" b="0" kern="1200" smtClean="0">
                <a:solidFill>
                  <a:schemeClr val="bg1"/>
                </a:solidFill>
                <a:latin typeface="FranklinGotTExtCon" pitchFamily="2" charset="0"/>
                <a:ea typeface="+mj-ea"/>
                <a:cs typeface="+mj-cs"/>
              </a:defRPr>
            </a:lvl1pPr>
            <a:lvl2pPr marL="0" indent="0" algn="ctr" defTabSz="914400" rtl="0" eaLnBrk="1" latinLnBrk="0" hangingPunct="1">
              <a:lnSpc>
                <a:spcPct val="100000"/>
              </a:lnSpc>
              <a:spcBef>
                <a:spcPct val="0"/>
              </a:spcBef>
              <a:buNone/>
              <a:defRPr lang="en-US" sz="1900" b="1" kern="1200" smtClean="0">
                <a:solidFill>
                  <a:schemeClr val="bg1"/>
                </a:solidFill>
                <a:latin typeface="+mj-lt"/>
                <a:ea typeface="+mj-ea"/>
                <a:cs typeface="+mj-cs"/>
              </a:defRPr>
            </a:lvl2pPr>
            <a:lvl3pPr marL="0" indent="0" algn="ctr" defTabSz="914400" rtl="0" eaLnBrk="1" latinLnBrk="0" hangingPunct="1">
              <a:lnSpc>
                <a:spcPct val="100000"/>
              </a:lnSpc>
              <a:spcBef>
                <a:spcPct val="0"/>
              </a:spcBef>
              <a:buNone/>
              <a:defRPr lang="en-US" sz="1900" b="1" kern="1200" smtClean="0">
                <a:solidFill>
                  <a:schemeClr val="bg1"/>
                </a:solidFill>
                <a:latin typeface="+mj-lt"/>
                <a:ea typeface="+mj-ea"/>
                <a:cs typeface="+mj-cs"/>
              </a:defRPr>
            </a:lvl3pPr>
            <a:lvl4pPr marL="0" indent="0" algn="ctr" defTabSz="914400" rtl="0" eaLnBrk="1" latinLnBrk="0" hangingPunct="1">
              <a:lnSpc>
                <a:spcPct val="100000"/>
              </a:lnSpc>
              <a:spcBef>
                <a:spcPct val="0"/>
              </a:spcBef>
              <a:buNone/>
              <a:defRPr lang="en-US" sz="1900" b="1" kern="1200" smtClean="0">
                <a:solidFill>
                  <a:schemeClr val="bg1"/>
                </a:solidFill>
                <a:latin typeface="+mj-lt"/>
                <a:ea typeface="+mj-ea"/>
                <a:cs typeface="+mj-cs"/>
              </a:defRPr>
            </a:lvl4pPr>
            <a:lvl5pPr marL="0" indent="0" algn="ctr" defTabSz="914400" rtl="0" eaLnBrk="1" latinLnBrk="0" hangingPunct="1">
              <a:lnSpc>
                <a:spcPct val="100000"/>
              </a:lnSpc>
              <a:spcBef>
                <a:spcPct val="0"/>
              </a:spcBef>
              <a:buNone/>
              <a:defRPr lang="en-US" sz="1900" b="1" kern="1200">
                <a:solidFill>
                  <a:schemeClr val="bg1"/>
                </a:solidFill>
                <a:latin typeface="+mj-lt"/>
                <a:ea typeface="+mj-ea"/>
                <a:cs typeface="+mj-cs"/>
              </a:defRPr>
            </a:lvl5pPr>
          </a:lstStyle>
          <a:p>
            <a:pPr lvl="0"/>
            <a:r>
              <a:rPr lang="en-US"/>
              <a:t>Edit Master text styles</a:t>
            </a:r>
          </a:p>
        </p:txBody>
      </p:sp>
      <p:sp>
        <p:nvSpPr>
          <p:cNvPr id="107" name="Text Placeholder 97"/>
          <p:cNvSpPr>
            <a:spLocks noGrp="1"/>
          </p:cNvSpPr>
          <p:nvPr>
            <p:ph type="body" sz="quarter" idx="18"/>
          </p:nvPr>
        </p:nvSpPr>
        <p:spPr>
          <a:xfrm>
            <a:off x="6269168" y="5162550"/>
            <a:ext cx="2405005" cy="817426"/>
          </a:xfrm>
        </p:spPr>
        <p:txBody>
          <a:bodyPr anchor="b">
            <a:noAutofit/>
          </a:bodyPr>
          <a:lstStyle>
            <a:lvl1pPr marL="0" indent="0" algn="ctr" defTabSz="914400" rtl="0" eaLnBrk="1" latinLnBrk="0" hangingPunct="1">
              <a:lnSpc>
                <a:spcPct val="100000"/>
              </a:lnSpc>
              <a:spcBef>
                <a:spcPct val="0"/>
              </a:spcBef>
              <a:buNone/>
              <a:defRPr lang="en-US" sz="1300" kern="1200">
                <a:solidFill>
                  <a:schemeClr val="bg1"/>
                </a:solidFill>
                <a:latin typeface="FranklinGotTExtCon" pitchFamily="2" charset="0"/>
                <a:ea typeface="+mn-ea"/>
                <a:cs typeface="+mn-cs"/>
              </a:defRPr>
            </a:lvl1pPr>
            <a:lvl2pPr marL="0" indent="0" algn="ctr" defTabSz="914400" rtl="0" eaLnBrk="1" latinLnBrk="0" hangingPunct="1">
              <a:lnSpc>
                <a:spcPct val="100000"/>
              </a:lnSpc>
              <a:spcBef>
                <a:spcPct val="0"/>
              </a:spcBef>
              <a:buNone/>
              <a:defRPr lang="en-US" sz="1900" b="1" kern="1200" smtClean="0">
                <a:solidFill>
                  <a:schemeClr val="bg1"/>
                </a:solidFill>
                <a:latin typeface="+mj-lt"/>
                <a:ea typeface="+mj-ea"/>
                <a:cs typeface="+mj-cs"/>
              </a:defRPr>
            </a:lvl2pPr>
            <a:lvl3pPr marL="0" indent="0" algn="ctr" defTabSz="914400" rtl="0" eaLnBrk="1" latinLnBrk="0" hangingPunct="1">
              <a:lnSpc>
                <a:spcPct val="100000"/>
              </a:lnSpc>
              <a:spcBef>
                <a:spcPct val="0"/>
              </a:spcBef>
              <a:buNone/>
              <a:defRPr lang="en-US" sz="1900" b="1" kern="1200" smtClean="0">
                <a:solidFill>
                  <a:schemeClr val="bg1"/>
                </a:solidFill>
                <a:latin typeface="+mj-lt"/>
                <a:ea typeface="+mj-ea"/>
                <a:cs typeface="+mj-cs"/>
              </a:defRPr>
            </a:lvl3pPr>
            <a:lvl4pPr marL="0" indent="0" algn="ctr" defTabSz="914400" rtl="0" eaLnBrk="1" latinLnBrk="0" hangingPunct="1">
              <a:lnSpc>
                <a:spcPct val="100000"/>
              </a:lnSpc>
              <a:spcBef>
                <a:spcPct val="0"/>
              </a:spcBef>
              <a:buNone/>
              <a:defRPr lang="en-US" sz="1900" b="1" kern="1200" smtClean="0">
                <a:solidFill>
                  <a:schemeClr val="bg1"/>
                </a:solidFill>
                <a:latin typeface="+mj-lt"/>
                <a:ea typeface="+mj-ea"/>
                <a:cs typeface="+mj-cs"/>
              </a:defRPr>
            </a:lvl4pPr>
            <a:lvl5pPr marL="0" indent="0" algn="ctr" defTabSz="914400" rtl="0" eaLnBrk="1" latinLnBrk="0" hangingPunct="1">
              <a:lnSpc>
                <a:spcPct val="100000"/>
              </a:lnSpc>
              <a:spcBef>
                <a:spcPct val="0"/>
              </a:spcBef>
              <a:buNone/>
              <a:defRPr lang="en-US" sz="1900" b="1" kern="1200">
                <a:solidFill>
                  <a:schemeClr val="bg1"/>
                </a:solidFill>
                <a:latin typeface="+mj-lt"/>
                <a:ea typeface="+mj-ea"/>
                <a:cs typeface="+mj-cs"/>
              </a:defRPr>
            </a:lvl5pPr>
          </a:lstStyle>
          <a:p>
            <a:pPr lvl="0"/>
            <a:r>
              <a:rPr lang="en-US"/>
              <a:t>Edit Master text styles</a:t>
            </a:r>
          </a:p>
        </p:txBody>
      </p:sp>
      <p:sp>
        <p:nvSpPr>
          <p:cNvPr id="92" name="Rectangle 91"/>
          <p:cNvSpPr/>
          <p:nvPr userDrawn="1"/>
        </p:nvSpPr>
        <p:spPr>
          <a:xfrm>
            <a:off x="8874897" y="800100"/>
            <a:ext cx="2574956" cy="5257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Picture Placeholder 94"/>
          <p:cNvSpPr>
            <a:spLocks noGrp="1"/>
          </p:cNvSpPr>
          <p:nvPr>
            <p:ph type="pic" sz="quarter" idx="19"/>
          </p:nvPr>
        </p:nvSpPr>
        <p:spPr>
          <a:xfrm>
            <a:off x="8954677" y="1897062"/>
            <a:ext cx="2405005" cy="3063875"/>
          </a:xfrm>
        </p:spPr>
        <p:txBody>
          <a:bodyPr anchor="ctr"/>
          <a:lstStyle>
            <a:lvl1pPr marL="88900" indent="0" algn="ctr">
              <a:buNone/>
              <a:defRPr>
                <a:solidFill>
                  <a:schemeClr val="bg1"/>
                </a:solidFill>
              </a:defRPr>
            </a:lvl1pPr>
          </a:lstStyle>
          <a:p>
            <a:r>
              <a:rPr lang="en-US"/>
              <a:t>Click icon to add picture</a:t>
            </a:r>
          </a:p>
        </p:txBody>
      </p:sp>
      <p:sp>
        <p:nvSpPr>
          <p:cNvPr id="94" name="Text Placeholder 97"/>
          <p:cNvSpPr>
            <a:spLocks noGrp="1"/>
          </p:cNvSpPr>
          <p:nvPr>
            <p:ph type="body" sz="quarter" idx="20"/>
          </p:nvPr>
        </p:nvSpPr>
        <p:spPr>
          <a:xfrm>
            <a:off x="8962172" y="982663"/>
            <a:ext cx="2405005" cy="712787"/>
          </a:xfrm>
        </p:spPr>
        <p:txBody>
          <a:bodyPr>
            <a:noAutofit/>
          </a:bodyPr>
          <a:lstStyle>
            <a:lvl1pPr marL="0" indent="0" algn="ctr" defTabSz="914400" rtl="0" eaLnBrk="1" latinLnBrk="0" hangingPunct="1">
              <a:lnSpc>
                <a:spcPct val="100000"/>
              </a:lnSpc>
              <a:spcBef>
                <a:spcPct val="0"/>
              </a:spcBef>
              <a:buNone/>
              <a:defRPr lang="en-US" sz="1900" b="0" kern="1200" smtClean="0">
                <a:solidFill>
                  <a:schemeClr val="bg1"/>
                </a:solidFill>
                <a:latin typeface="FranklinGotTExtCon" pitchFamily="2" charset="0"/>
                <a:ea typeface="+mj-ea"/>
                <a:cs typeface="+mj-cs"/>
              </a:defRPr>
            </a:lvl1pPr>
            <a:lvl2pPr marL="0" indent="0" algn="ctr" defTabSz="914400" rtl="0" eaLnBrk="1" latinLnBrk="0" hangingPunct="1">
              <a:lnSpc>
                <a:spcPct val="100000"/>
              </a:lnSpc>
              <a:spcBef>
                <a:spcPct val="0"/>
              </a:spcBef>
              <a:buNone/>
              <a:defRPr lang="en-US" sz="1900" b="1" kern="1200" smtClean="0">
                <a:solidFill>
                  <a:schemeClr val="bg1"/>
                </a:solidFill>
                <a:latin typeface="+mj-lt"/>
                <a:ea typeface="+mj-ea"/>
                <a:cs typeface="+mj-cs"/>
              </a:defRPr>
            </a:lvl2pPr>
            <a:lvl3pPr marL="0" indent="0" algn="ctr" defTabSz="914400" rtl="0" eaLnBrk="1" latinLnBrk="0" hangingPunct="1">
              <a:lnSpc>
                <a:spcPct val="100000"/>
              </a:lnSpc>
              <a:spcBef>
                <a:spcPct val="0"/>
              </a:spcBef>
              <a:buNone/>
              <a:defRPr lang="en-US" sz="1900" b="1" kern="1200" smtClean="0">
                <a:solidFill>
                  <a:schemeClr val="bg1"/>
                </a:solidFill>
                <a:latin typeface="+mj-lt"/>
                <a:ea typeface="+mj-ea"/>
                <a:cs typeface="+mj-cs"/>
              </a:defRPr>
            </a:lvl3pPr>
            <a:lvl4pPr marL="0" indent="0" algn="ctr" defTabSz="914400" rtl="0" eaLnBrk="1" latinLnBrk="0" hangingPunct="1">
              <a:lnSpc>
                <a:spcPct val="100000"/>
              </a:lnSpc>
              <a:spcBef>
                <a:spcPct val="0"/>
              </a:spcBef>
              <a:buNone/>
              <a:defRPr lang="en-US" sz="1900" b="1" kern="1200" smtClean="0">
                <a:solidFill>
                  <a:schemeClr val="bg1"/>
                </a:solidFill>
                <a:latin typeface="+mj-lt"/>
                <a:ea typeface="+mj-ea"/>
                <a:cs typeface="+mj-cs"/>
              </a:defRPr>
            </a:lvl4pPr>
            <a:lvl5pPr marL="0" indent="0" algn="ctr" defTabSz="914400" rtl="0" eaLnBrk="1" latinLnBrk="0" hangingPunct="1">
              <a:lnSpc>
                <a:spcPct val="100000"/>
              </a:lnSpc>
              <a:spcBef>
                <a:spcPct val="0"/>
              </a:spcBef>
              <a:buNone/>
              <a:defRPr lang="en-US" sz="1900" b="1" kern="1200">
                <a:solidFill>
                  <a:schemeClr val="bg1"/>
                </a:solidFill>
                <a:latin typeface="+mj-lt"/>
                <a:ea typeface="+mj-ea"/>
                <a:cs typeface="+mj-cs"/>
              </a:defRPr>
            </a:lvl5pPr>
          </a:lstStyle>
          <a:p>
            <a:pPr lvl="0"/>
            <a:r>
              <a:rPr lang="en-US"/>
              <a:t>Edit Master text styles</a:t>
            </a:r>
          </a:p>
        </p:txBody>
      </p:sp>
      <p:sp>
        <p:nvSpPr>
          <p:cNvPr id="95" name="Text Placeholder 97"/>
          <p:cNvSpPr>
            <a:spLocks noGrp="1"/>
          </p:cNvSpPr>
          <p:nvPr>
            <p:ph type="body" sz="quarter" idx="21"/>
          </p:nvPr>
        </p:nvSpPr>
        <p:spPr>
          <a:xfrm>
            <a:off x="8962172" y="5162550"/>
            <a:ext cx="2405005" cy="817426"/>
          </a:xfrm>
        </p:spPr>
        <p:txBody>
          <a:bodyPr anchor="b">
            <a:noAutofit/>
          </a:bodyPr>
          <a:lstStyle>
            <a:lvl1pPr marL="0" indent="0" algn="ctr" defTabSz="914400" rtl="0" eaLnBrk="1" latinLnBrk="0" hangingPunct="1">
              <a:lnSpc>
                <a:spcPct val="100000"/>
              </a:lnSpc>
              <a:spcBef>
                <a:spcPct val="0"/>
              </a:spcBef>
              <a:buNone/>
              <a:defRPr lang="en-US" sz="1300" kern="1200">
                <a:solidFill>
                  <a:schemeClr val="bg1"/>
                </a:solidFill>
                <a:latin typeface="FranklinGotTExtCon" pitchFamily="2" charset="0"/>
                <a:ea typeface="+mn-ea"/>
                <a:cs typeface="+mn-cs"/>
              </a:defRPr>
            </a:lvl1pPr>
            <a:lvl2pPr marL="0" indent="0" algn="ctr" defTabSz="914400" rtl="0" eaLnBrk="1" latinLnBrk="0" hangingPunct="1">
              <a:lnSpc>
                <a:spcPct val="100000"/>
              </a:lnSpc>
              <a:spcBef>
                <a:spcPct val="0"/>
              </a:spcBef>
              <a:buNone/>
              <a:defRPr lang="en-US" sz="1900" b="1" kern="1200" smtClean="0">
                <a:solidFill>
                  <a:schemeClr val="bg1"/>
                </a:solidFill>
                <a:latin typeface="+mj-lt"/>
                <a:ea typeface="+mj-ea"/>
                <a:cs typeface="+mj-cs"/>
              </a:defRPr>
            </a:lvl2pPr>
            <a:lvl3pPr marL="0" indent="0" algn="ctr" defTabSz="914400" rtl="0" eaLnBrk="1" latinLnBrk="0" hangingPunct="1">
              <a:lnSpc>
                <a:spcPct val="100000"/>
              </a:lnSpc>
              <a:spcBef>
                <a:spcPct val="0"/>
              </a:spcBef>
              <a:buNone/>
              <a:defRPr lang="en-US" sz="1900" b="1" kern="1200" smtClean="0">
                <a:solidFill>
                  <a:schemeClr val="bg1"/>
                </a:solidFill>
                <a:latin typeface="+mj-lt"/>
                <a:ea typeface="+mj-ea"/>
                <a:cs typeface="+mj-cs"/>
              </a:defRPr>
            </a:lvl3pPr>
            <a:lvl4pPr marL="0" indent="0" algn="ctr" defTabSz="914400" rtl="0" eaLnBrk="1" latinLnBrk="0" hangingPunct="1">
              <a:lnSpc>
                <a:spcPct val="100000"/>
              </a:lnSpc>
              <a:spcBef>
                <a:spcPct val="0"/>
              </a:spcBef>
              <a:buNone/>
              <a:defRPr lang="en-US" sz="1900" b="1" kern="1200" smtClean="0">
                <a:solidFill>
                  <a:schemeClr val="bg1"/>
                </a:solidFill>
                <a:latin typeface="+mj-lt"/>
                <a:ea typeface="+mj-ea"/>
                <a:cs typeface="+mj-cs"/>
              </a:defRPr>
            </a:lvl4pPr>
            <a:lvl5pPr marL="0" indent="0" algn="ctr" defTabSz="914400" rtl="0" eaLnBrk="1" latinLnBrk="0" hangingPunct="1">
              <a:lnSpc>
                <a:spcPct val="100000"/>
              </a:lnSpc>
              <a:spcBef>
                <a:spcPct val="0"/>
              </a:spcBef>
              <a:buNone/>
              <a:defRPr lang="en-US" sz="1900" b="1" kern="1200">
                <a:solidFill>
                  <a:schemeClr val="bg1"/>
                </a:solidFill>
                <a:latin typeface="+mj-lt"/>
                <a:ea typeface="+mj-ea"/>
                <a:cs typeface="+mj-cs"/>
              </a:defRPr>
            </a:lvl5pPr>
          </a:lstStyle>
          <a:p>
            <a:pPr lvl="0"/>
            <a:r>
              <a:rPr lang="en-US"/>
              <a:t>Edit Master text styles</a:t>
            </a:r>
          </a:p>
        </p:txBody>
      </p:sp>
      <p:sp>
        <p:nvSpPr>
          <p:cNvPr id="2" name="Footer Placeholder 1"/>
          <p:cNvSpPr>
            <a:spLocks noGrp="1"/>
          </p:cNvSpPr>
          <p:nvPr>
            <p:ph type="ftr" sz="quarter" idx="22"/>
          </p:nvPr>
        </p:nvSpPr>
        <p:spPr/>
        <p:txBody>
          <a:bodyPr/>
          <a:lstStyle/>
          <a:p>
            <a:r>
              <a:rPr lang="en-US" dirty="0"/>
              <a:t>MELODY #5.4.P Personal protective equipment (PPE) hands on training</a:t>
            </a:r>
          </a:p>
        </p:txBody>
      </p:sp>
      <p:sp>
        <p:nvSpPr>
          <p:cNvPr id="3" name="Slide Number Placeholder 2"/>
          <p:cNvSpPr>
            <a:spLocks noGrp="1"/>
          </p:cNvSpPr>
          <p:nvPr>
            <p:ph type="sldNum" sz="quarter" idx="23"/>
          </p:nvPr>
        </p:nvSpPr>
        <p:spPr/>
        <p:txBody>
          <a:bodyPr/>
          <a:lstStyle/>
          <a:p>
            <a:fld id="{A814E660-BF25-4843-B2A0-93C6E2B6253B}" type="slidenum">
              <a:rPr lang="en-BE" smtClean="0"/>
              <a:pPr/>
              <a:t>‹#›</a:t>
            </a:fld>
            <a:endParaRPr lang="en-BE" dirty="0"/>
          </a:p>
        </p:txBody>
      </p:sp>
    </p:spTree>
    <p:extLst>
      <p:ext uri="{BB962C8B-B14F-4D97-AF65-F5344CB8AC3E}">
        <p14:creationId xmlns:p14="http://schemas.microsoft.com/office/powerpoint/2010/main" val="7849310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info 2">
    <p:spTree>
      <p:nvGrpSpPr>
        <p:cNvPr id="1" name=""/>
        <p:cNvGrpSpPr/>
        <p:nvPr/>
      </p:nvGrpSpPr>
      <p:grpSpPr>
        <a:xfrm>
          <a:off x="0" y="0"/>
          <a:ext cx="0" cy="0"/>
          <a:chOff x="0" y="0"/>
          <a:chExt cx="0" cy="0"/>
        </a:xfrm>
      </p:grpSpPr>
      <p:sp>
        <p:nvSpPr>
          <p:cNvPr id="15" name="Tijdelijke aanduiding voor afbeelding 14">
            <a:extLst>
              <a:ext uri="{FF2B5EF4-FFF2-40B4-BE49-F238E27FC236}">
                <a16:creationId xmlns:a16="http://schemas.microsoft.com/office/drawing/2014/main" id="{082B9D0C-0783-431C-BFBF-3A3AA871FE82}"/>
              </a:ext>
            </a:extLst>
          </p:cNvPr>
          <p:cNvSpPr>
            <a:spLocks noGrp="1"/>
          </p:cNvSpPr>
          <p:nvPr>
            <p:ph type="pic" sz="quarter" idx="12" hasCustomPrompt="1"/>
          </p:nvPr>
        </p:nvSpPr>
        <p:spPr>
          <a:xfrm>
            <a:off x="0" y="0"/>
            <a:ext cx="12192000" cy="6858000"/>
          </a:xfrm>
          <a:prstGeom prst="rect">
            <a:avLst/>
          </a:prstGeom>
          <a:solidFill>
            <a:schemeClr val="accent5">
              <a:lumMod val="50000"/>
              <a:alpha val="78000"/>
            </a:schemeClr>
          </a:solidFill>
        </p:spPr>
        <p:txBody>
          <a:bodyPr anchor="ctr" anchorCtr="0"/>
          <a:lstStyle>
            <a:lvl1pPr marL="0" marR="0" indent="0" algn="l" defTabSz="914400" rtl="0" eaLnBrk="1" fontAlgn="auto" latinLnBrk="0" hangingPunct="1">
              <a:lnSpc>
                <a:spcPct val="90000"/>
              </a:lnSpc>
              <a:spcBef>
                <a:spcPts val="1000"/>
              </a:spcBef>
              <a:spcAft>
                <a:spcPts val="0"/>
              </a:spcAft>
              <a:buClr>
                <a:schemeClr val="accent2"/>
              </a:buClr>
              <a:buSzTx/>
              <a:buFontTx/>
              <a:buNone/>
              <a:tabLst/>
              <a:defRPr baseline="0">
                <a:solidFill>
                  <a:schemeClr val="bg1"/>
                </a:solidFill>
              </a:defRPr>
            </a:lvl1pPr>
          </a:lstStyle>
          <a:p>
            <a:r>
              <a:rPr lang="en-US"/>
              <a:t>&gt;&gt;&gt;&gt;&gt;&gt;&gt;&gt;&gt; Click to add picture &gt;</a:t>
            </a:r>
            <a:endParaRPr lang="en-BE" dirty="0"/>
          </a:p>
        </p:txBody>
      </p:sp>
      <p:sp>
        <p:nvSpPr>
          <p:cNvPr id="9" name="Tijdelijke aanduiding voor tekst 25">
            <a:extLst>
              <a:ext uri="{FF2B5EF4-FFF2-40B4-BE49-F238E27FC236}">
                <a16:creationId xmlns:a16="http://schemas.microsoft.com/office/drawing/2014/main" id="{6A895D29-FC6A-432A-8385-E2F1D027CD96}"/>
              </a:ext>
            </a:extLst>
          </p:cNvPr>
          <p:cNvSpPr>
            <a:spLocks noGrp="1" noChangeAspect="1"/>
          </p:cNvSpPr>
          <p:nvPr>
            <p:ph type="body" sz="quarter" idx="13" hasCustomPrompt="1"/>
          </p:nvPr>
        </p:nvSpPr>
        <p:spPr>
          <a:xfrm flipH="1">
            <a:off x="7620000" y="1333500"/>
            <a:ext cx="3327400" cy="4343400"/>
          </a:xfrm>
          <a:prstGeom prst="rect">
            <a:avLst/>
          </a:prstGeom>
          <a:blipFill dpi="0" rotWithShape="1">
            <a:blip r:embed="rId2"/>
            <a:srcRect/>
            <a:stretch>
              <a:fillRect/>
            </a:stretch>
          </a:blipFill>
        </p:spPr>
        <p:txBody>
          <a:bodyPr lIns="1005840" tIns="2194560" rIns="182880" bIns="1188720"/>
          <a:lstStyle>
            <a:lvl1pPr marL="0" indent="0">
              <a:buFontTx/>
              <a:buNone/>
              <a:defRPr sz="2400" b="1">
                <a:solidFill>
                  <a:schemeClr val="bg1"/>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BE"/>
              <a:t> </a:t>
            </a:r>
            <a:endParaRPr lang="en-BE" dirty="0"/>
          </a:p>
        </p:txBody>
      </p:sp>
      <p:sp>
        <p:nvSpPr>
          <p:cNvPr id="253" name="Titel 1">
            <a:extLst>
              <a:ext uri="{FF2B5EF4-FFF2-40B4-BE49-F238E27FC236}">
                <a16:creationId xmlns:a16="http://schemas.microsoft.com/office/drawing/2014/main" id="{F8EDE2AA-5EC7-4E82-852A-FE7B050223C2}"/>
              </a:ext>
            </a:extLst>
          </p:cNvPr>
          <p:cNvSpPr>
            <a:spLocks noGrp="1"/>
          </p:cNvSpPr>
          <p:nvPr>
            <p:ph type="title"/>
          </p:nvPr>
        </p:nvSpPr>
        <p:spPr>
          <a:xfrm>
            <a:off x="7780020" y="1479973"/>
            <a:ext cx="2992891" cy="1357231"/>
          </a:xfrm>
          <a:prstGeom prst="rect">
            <a:avLst/>
          </a:prstGeom>
        </p:spPr>
        <p:txBody>
          <a:bodyPr lIns="0" tIns="0" rIns="0" bIns="0">
            <a:noAutofit/>
          </a:bodyPr>
          <a:lstStyle>
            <a:lvl1pPr>
              <a:defRPr lang="en-BE" sz="4800" b="0" kern="1200" dirty="0">
                <a:solidFill>
                  <a:schemeClr val="bg1"/>
                </a:solidFill>
                <a:latin typeface="FranklinGotTExtCon" pitchFamily="2" charset="0"/>
                <a:ea typeface="+mn-ea"/>
                <a:cs typeface="+mn-cs"/>
              </a:defRPr>
            </a:lvl1pPr>
          </a:lstStyle>
          <a:p>
            <a:r>
              <a:rPr lang="en-US"/>
              <a:t>Click to edit Master title style</a:t>
            </a:r>
            <a:endParaRPr lang="en-BE" dirty="0"/>
          </a:p>
        </p:txBody>
      </p:sp>
      <p:sp>
        <p:nvSpPr>
          <p:cNvPr id="254" name="Tijdelijke aanduiding voor tekst 3">
            <a:extLst>
              <a:ext uri="{FF2B5EF4-FFF2-40B4-BE49-F238E27FC236}">
                <a16:creationId xmlns:a16="http://schemas.microsoft.com/office/drawing/2014/main" id="{C77A671E-B4FD-4971-A22F-87DB01A11F14}"/>
              </a:ext>
            </a:extLst>
          </p:cNvPr>
          <p:cNvSpPr>
            <a:spLocks noGrp="1"/>
          </p:cNvSpPr>
          <p:nvPr>
            <p:ph type="body" sz="quarter" idx="14"/>
          </p:nvPr>
        </p:nvSpPr>
        <p:spPr>
          <a:xfrm>
            <a:off x="7780275" y="2931187"/>
            <a:ext cx="2983043" cy="2606013"/>
          </a:xfrm>
          <a:prstGeom prst="rect">
            <a:avLst/>
          </a:prstGeom>
        </p:spPr>
        <p:txBody>
          <a:bodyPr lIns="0" tIns="0" rIns="0" bIns="91440">
            <a:normAutofit/>
          </a:bodyPr>
          <a:lstStyle>
            <a:lvl1pPr marL="0" indent="0">
              <a:buFontTx/>
              <a:buNone/>
              <a:defRPr lang="nl-NL" sz="2400" kern="1200" dirty="0">
                <a:solidFill>
                  <a:schemeClr val="accent2"/>
                </a:solidFill>
                <a:latin typeface="+mj-lt"/>
                <a:ea typeface="+mn-ea"/>
                <a:cs typeface="+mn-cs"/>
              </a:defRPr>
            </a:lvl1pPr>
          </a:lstStyle>
          <a:p>
            <a:pPr lvl="0"/>
            <a:r>
              <a:rPr lang="en-US"/>
              <a:t>Edit Master text styles</a:t>
            </a:r>
          </a:p>
        </p:txBody>
      </p:sp>
      <p:sp>
        <p:nvSpPr>
          <p:cNvPr id="7" name="Tijdelijke aanduiding voor dianummer 5">
            <a:extLst>
              <a:ext uri="{FF2B5EF4-FFF2-40B4-BE49-F238E27FC236}">
                <a16:creationId xmlns:a16="http://schemas.microsoft.com/office/drawing/2014/main" id="{85ACB9A7-77F2-41DA-BDAD-3E1B26CA8CAF}"/>
              </a:ext>
            </a:extLst>
          </p:cNvPr>
          <p:cNvSpPr>
            <a:spLocks noGrp="1"/>
          </p:cNvSpPr>
          <p:nvPr>
            <p:ph type="sldNum" sz="quarter" idx="4"/>
          </p:nvPr>
        </p:nvSpPr>
        <p:spPr>
          <a:xfrm>
            <a:off x="8980433" y="7055229"/>
            <a:ext cx="2743200" cy="230784"/>
          </a:xfrm>
          <a:prstGeom prst="rect">
            <a:avLst/>
          </a:prstGeom>
        </p:spPr>
        <p:txBody>
          <a:bodyPr vert="horz" lIns="0" tIns="0" rIns="0" bIns="0" rtlCol="0" anchor="t" anchorCtr="0"/>
          <a:lstStyle>
            <a:lvl1pPr algn="r">
              <a:defRPr sz="1000" b="1">
                <a:solidFill>
                  <a:schemeClr val="tx1"/>
                </a:solidFill>
                <a:latin typeface="+mj-lt"/>
                <a:ea typeface="Segoe UI Black" panose="020B0A02040204020203" pitchFamily="34" charset="0"/>
                <a:cs typeface="Segoe UI Semibold" panose="020B0702040204020203" pitchFamily="34" charset="0"/>
              </a:defRPr>
            </a:lvl1pPr>
          </a:lstStyle>
          <a:p>
            <a:fld id="{A814E660-BF25-4843-B2A0-93C6E2B6253B}" type="slidenum">
              <a:rPr lang="en-BE" smtClean="0"/>
              <a:pPr/>
              <a:t>‹#›</a:t>
            </a:fld>
            <a:endParaRPr lang="en-BE" dirty="0"/>
          </a:p>
        </p:txBody>
      </p:sp>
    </p:spTree>
    <p:extLst>
      <p:ext uri="{BB962C8B-B14F-4D97-AF65-F5344CB8AC3E}">
        <p14:creationId xmlns:p14="http://schemas.microsoft.com/office/powerpoint/2010/main" val="42603228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con &amp; Text 1">
    <p:spTree>
      <p:nvGrpSpPr>
        <p:cNvPr id="1" name=""/>
        <p:cNvGrpSpPr/>
        <p:nvPr/>
      </p:nvGrpSpPr>
      <p:grpSpPr>
        <a:xfrm>
          <a:off x="0" y="0"/>
          <a:ext cx="0" cy="0"/>
          <a:chOff x="0" y="0"/>
          <a:chExt cx="0" cy="0"/>
        </a:xfrm>
      </p:grpSpPr>
      <p:sp>
        <p:nvSpPr>
          <p:cNvPr id="15" name="Tijdelijke aanduiding voor afbeelding 3">
            <a:extLst>
              <a:ext uri="{FF2B5EF4-FFF2-40B4-BE49-F238E27FC236}">
                <a16:creationId xmlns:a16="http://schemas.microsoft.com/office/drawing/2014/main" id="{E2D5FF81-71AA-4A77-BAFA-7D04F841B056}"/>
              </a:ext>
            </a:extLst>
          </p:cNvPr>
          <p:cNvSpPr>
            <a:spLocks noGrp="1"/>
          </p:cNvSpPr>
          <p:nvPr>
            <p:ph type="pic" sz="quarter" idx="15" hasCustomPrompt="1"/>
          </p:nvPr>
        </p:nvSpPr>
        <p:spPr>
          <a:xfrm>
            <a:off x="5067299" y="1905000"/>
            <a:ext cx="2160000" cy="1346400"/>
          </a:xfrm>
          <a:prstGeom prst="rect">
            <a:avLst/>
          </a:prstGeom>
        </p:spPr>
        <p:txBody>
          <a:bodyPr>
            <a:normAutofit/>
          </a:bodyPr>
          <a:lstStyle>
            <a:lvl1pPr marL="0" indent="0" algn="ctr">
              <a:lnSpc>
                <a:spcPct val="100000"/>
              </a:lnSpc>
              <a:spcBef>
                <a:spcPts val="300"/>
              </a:spcBef>
              <a:buFontTx/>
              <a:buNone/>
              <a:defRPr sz="1100">
                <a:solidFill>
                  <a:schemeClr val="tx1"/>
                </a:solidFill>
              </a:defRPr>
            </a:lvl1pPr>
          </a:lstStyle>
          <a:p>
            <a:r>
              <a:rPr lang="en-US"/>
              <a:t>add icon</a:t>
            </a:r>
          </a:p>
        </p:txBody>
      </p:sp>
      <p:sp>
        <p:nvSpPr>
          <p:cNvPr id="16" name="Tijdelijke aanduiding voor tekst 9">
            <a:extLst>
              <a:ext uri="{FF2B5EF4-FFF2-40B4-BE49-F238E27FC236}">
                <a16:creationId xmlns:a16="http://schemas.microsoft.com/office/drawing/2014/main" id="{2F64FA00-F52F-4F8C-9ED0-8C00855A7D4E}"/>
              </a:ext>
            </a:extLst>
          </p:cNvPr>
          <p:cNvSpPr>
            <a:spLocks noGrp="1"/>
          </p:cNvSpPr>
          <p:nvPr>
            <p:ph type="body" sz="quarter" idx="17"/>
          </p:nvPr>
        </p:nvSpPr>
        <p:spPr>
          <a:xfrm>
            <a:off x="766763" y="3647804"/>
            <a:ext cx="10661665" cy="2168795"/>
          </a:xfrm>
          <a:prstGeom prst="rect">
            <a:avLst/>
          </a:prstGeom>
        </p:spPr>
        <p:txBody>
          <a:bodyPr lIns="0" tIns="0" rIns="0" bIns="0" anchor="ctr" anchorCtr="0">
            <a:noAutofit/>
          </a:bodyPr>
          <a:lstStyle>
            <a:lvl1pPr marL="0" indent="0" algn="ctr">
              <a:buFontTx/>
              <a:buNone/>
              <a:defRPr sz="3600">
                <a:solidFill>
                  <a:schemeClr val="accent2"/>
                </a:solidFill>
                <a:latin typeface="Segoe UI Semibold" panose="020B0702040204020203" pitchFamily="34" charset="0"/>
                <a:cs typeface="Segoe UI Semibold" panose="020B0702040204020203" pitchFamily="34" charset="0"/>
              </a:defRPr>
            </a:lvl1pPr>
            <a:lvl2pPr marL="457200" indent="0">
              <a:buFontTx/>
              <a:buNone/>
              <a:defRPr>
                <a:latin typeface="+mj-lt"/>
              </a:defRPr>
            </a:lvl2pPr>
            <a:lvl3pPr marL="914400" indent="0">
              <a:buFontTx/>
              <a:buNone/>
              <a:defRPr>
                <a:latin typeface="+mj-lt"/>
              </a:defRPr>
            </a:lvl3pPr>
            <a:lvl4pPr marL="1371600" indent="0">
              <a:buFontTx/>
              <a:buNone/>
              <a:defRPr>
                <a:latin typeface="+mj-lt"/>
              </a:defRPr>
            </a:lvl4pPr>
            <a:lvl5pPr marL="1828800" indent="0">
              <a:buFontTx/>
              <a:buNone/>
              <a:defRPr>
                <a:latin typeface="+mj-lt"/>
              </a:defRPr>
            </a:lvl5pPr>
          </a:lstStyle>
          <a:p>
            <a:pPr lvl="0"/>
            <a:endParaRPr lang="nl-NL" dirty="0"/>
          </a:p>
        </p:txBody>
      </p:sp>
      <p:sp>
        <p:nvSpPr>
          <p:cNvPr id="6" name="Tijdelijke aanduiding voor dianummer 5">
            <a:extLst>
              <a:ext uri="{FF2B5EF4-FFF2-40B4-BE49-F238E27FC236}">
                <a16:creationId xmlns:a16="http://schemas.microsoft.com/office/drawing/2014/main" id="{85ACB9A7-77F2-41DA-BDAD-3E1B26CA8CAF}"/>
              </a:ext>
            </a:extLst>
          </p:cNvPr>
          <p:cNvSpPr>
            <a:spLocks noGrp="1"/>
          </p:cNvSpPr>
          <p:nvPr>
            <p:ph type="sldNum" sz="quarter" idx="4"/>
          </p:nvPr>
        </p:nvSpPr>
        <p:spPr>
          <a:xfrm>
            <a:off x="8980433" y="6479665"/>
            <a:ext cx="2743200" cy="230784"/>
          </a:xfrm>
          <a:prstGeom prst="rect">
            <a:avLst/>
          </a:prstGeom>
        </p:spPr>
        <p:txBody>
          <a:bodyPr vert="horz" lIns="0" tIns="0" rIns="0" bIns="0" rtlCol="0" anchor="t" anchorCtr="0"/>
          <a:lstStyle>
            <a:lvl1pPr algn="r">
              <a:defRPr sz="1000" b="1">
                <a:solidFill>
                  <a:schemeClr val="tx1"/>
                </a:solidFill>
                <a:latin typeface="+mj-lt"/>
                <a:ea typeface="Segoe UI Black" panose="020B0A02040204020203" pitchFamily="34" charset="0"/>
                <a:cs typeface="Segoe UI Semibold" panose="020B0702040204020203" pitchFamily="34" charset="0"/>
              </a:defRPr>
            </a:lvl1pPr>
          </a:lstStyle>
          <a:p>
            <a:fld id="{A814E660-BF25-4843-B2A0-93C6E2B6253B}" type="slidenum">
              <a:rPr lang="en-BE" smtClean="0"/>
              <a:pPr/>
              <a:t>‹#›</a:t>
            </a:fld>
            <a:endParaRPr lang="en-BE" dirty="0"/>
          </a:p>
        </p:txBody>
      </p:sp>
      <p:sp>
        <p:nvSpPr>
          <p:cNvPr id="2" name="Footer Placeholder 1"/>
          <p:cNvSpPr>
            <a:spLocks noGrp="1"/>
          </p:cNvSpPr>
          <p:nvPr>
            <p:ph type="ftr" sz="quarter" idx="18"/>
          </p:nvPr>
        </p:nvSpPr>
        <p:spPr/>
        <p:txBody>
          <a:bodyPr/>
          <a:lstStyle/>
          <a:p>
            <a:r>
              <a:rPr lang="en-US" dirty="0"/>
              <a:t>MELODY #5.4.P Personal protective equipment (PPE) hands on training</a:t>
            </a:r>
          </a:p>
        </p:txBody>
      </p:sp>
    </p:spTree>
    <p:extLst>
      <p:ext uri="{BB962C8B-B14F-4D97-AF65-F5344CB8AC3E}">
        <p14:creationId xmlns:p14="http://schemas.microsoft.com/office/powerpoint/2010/main" val="3169672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con &amp; Text 1">
    <p:spTree>
      <p:nvGrpSpPr>
        <p:cNvPr id="1" name=""/>
        <p:cNvGrpSpPr/>
        <p:nvPr/>
      </p:nvGrpSpPr>
      <p:grpSpPr>
        <a:xfrm>
          <a:off x="0" y="0"/>
          <a:ext cx="0" cy="0"/>
          <a:chOff x="0" y="0"/>
          <a:chExt cx="0" cy="0"/>
        </a:xfrm>
      </p:grpSpPr>
      <p:sp>
        <p:nvSpPr>
          <p:cNvPr id="15" name="Tijdelijke aanduiding voor afbeelding 3">
            <a:extLst>
              <a:ext uri="{FF2B5EF4-FFF2-40B4-BE49-F238E27FC236}">
                <a16:creationId xmlns:a16="http://schemas.microsoft.com/office/drawing/2014/main" id="{E2D5FF81-71AA-4A77-BAFA-7D04F841B056}"/>
              </a:ext>
            </a:extLst>
          </p:cNvPr>
          <p:cNvSpPr>
            <a:spLocks noGrp="1"/>
          </p:cNvSpPr>
          <p:nvPr>
            <p:ph type="pic" sz="quarter" idx="15" hasCustomPrompt="1"/>
          </p:nvPr>
        </p:nvSpPr>
        <p:spPr>
          <a:xfrm>
            <a:off x="5067299" y="1905000"/>
            <a:ext cx="2160000" cy="1346400"/>
          </a:xfrm>
          <a:prstGeom prst="rect">
            <a:avLst/>
          </a:prstGeom>
        </p:spPr>
        <p:txBody>
          <a:bodyPr>
            <a:normAutofit/>
          </a:bodyPr>
          <a:lstStyle>
            <a:lvl1pPr marL="0" indent="0" algn="ctr">
              <a:lnSpc>
                <a:spcPct val="100000"/>
              </a:lnSpc>
              <a:spcBef>
                <a:spcPts val="300"/>
              </a:spcBef>
              <a:buFontTx/>
              <a:buNone/>
              <a:defRPr sz="1100">
                <a:solidFill>
                  <a:schemeClr val="tx1"/>
                </a:solidFill>
              </a:defRPr>
            </a:lvl1pPr>
          </a:lstStyle>
          <a:p>
            <a:r>
              <a:rPr lang="en-US"/>
              <a:t>add icon</a:t>
            </a:r>
          </a:p>
        </p:txBody>
      </p:sp>
      <p:sp>
        <p:nvSpPr>
          <p:cNvPr id="16" name="Tijdelijke aanduiding voor tekst 9">
            <a:extLst>
              <a:ext uri="{FF2B5EF4-FFF2-40B4-BE49-F238E27FC236}">
                <a16:creationId xmlns:a16="http://schemas.microsoft.com/office/drawing/2014/main" id="{2F64FA00-F52F-4F8C-9ED0-8C00855A7D4E}"/>
              </a:ext>
            </a:extLst>
          </p:cNvPr>
          <p:cNvSpPr>
            <a:spLocks noGrp="1"/>
          </p:cNvSpPr>
          <p:nvPr>
            <p:ph type="body" sz="quarter" idx="17"/>
          </p:nvPr>
        </p:nvSpPr>
        <p:spPr>
          <a:xfrm>
            <a:off x="766763" y="3647804"/>
            <a:ext cx="10661665" cy="2168795"/>
          </a:xfrm>
          <a:prstGeom prst="rect">
            <a:avLst/>
          </a:prstGeom>
        </p:spPr>
        <p:txBody>
          <a:bodyPr lIns="0" tIns="0" rIns="0" bIns="0" anchor="ctr" anchorCtr="0">
            <a:noAutofit/>
          </a:bodyPr>
          <a:lstStyle>
            <a:lvl1pPr marL="0" indent="0" algn="ctr">
              <a:buFontTx/>
              <a:buNone/>
              <a:defRPr sz="3600">
                <a:solidFill>
                  <a:schemeClr val="accent2"/>
                </a:solidFill>
                <a:latin typeface="Segoe UI Semibold" panose="020B0702040204020203" pitchFamily="34" charset="0"/>
                <a:cs typeface="Segoe UI Semibold" panose="020B0702040204020203" pitchFamily="34" charset="0"/>
              </a:defRPr>
            </a:lvl1pPr>
            <a:lvl2pPr marL="457200" indent="0">
              <a:buFontTx/>
              <a:buNone/>
              <a:defRPr>
                <a:latin typeface="+mj-lt"/>
              </a:defRPr>
            </a:lvl2pPr>
            <a:lvl3pPr marL="914400" indent="0">
              <a:buFontTx/>
              <a:buNone/>
              <a:defRPr>
                <a:latin typeface="+mj-lt"/>
              </a:defRPr>
            </a:lvl3pPr>
            <a:lvl4pPr marL="1371600" indent="0">
              <a:buFontTx/>
              <a:buNone/>
              <a:defRPr>
                <a:latin typeface="+mj-lt"/>
              </a:defRPr>
            </a:lvl4pPr>
            <a:lvl5pPr marL="1828800" indent="0">
              <a:buFontTx/>
              <a:buNone/>
              <a:defRPr>
                <a:latin typeface="+mj-lt"/>
              </a:defRPr>
            </a:lvl5pPr>
          </a:lstStyle>
          <a:p>
            <a:pPr lvl="0"/>
            <a:endParaRPr lang="nl-NL" dirty="0"/>
          </a:p>
        </p:txBody>
      </p:sp>
      <p:sp>
        <p:nvSpPr>
          <p:cNvPr id="6" name="Tijdelijke aanduiding voor dianummer 5">
            <a:extLst>
              <a:ext uri="{FF2B5EF4-FFF2-40B4-BE49-F238E27FC236}">
                <a16:creationId xmlns:a16="http://schemas.microsoft.com/office/drawing/2014/main" id="{85ACB9A7-77F2-41DA-BDAD-3E1B26CA8CAF}"/>
              </a:ext>
            </a:extLst>
          </p:cNvPr>
          <p:cNvSpPr>
            <a:spLocks noGrp="1"/>
          </p:cNvSpPr>
          <p:nvPr>
            <p:ph type="sldNum" sz="quarter" idx="4"/>
          </p:nvPr>
        </p:nvSpPr>
        <p:spPr>
          <a:xfrm>
            <a:off x="8980433" y="6479665"/>
            <a:ext cx="2743200" cy="230784"/>
          </a:xfrm>
          <a:prstGeom prst="rect">
            <a:avLst/>
          </a:prstGeom>
        </p:spPr>
        <p:txBody>
          <a:bodyPr vert="horz" lIns="0" tIns="0" rIns="0" bIns="0" rtlCol="0" anchor="t" anchorCtr="0"/>
          <a:lstStyle>
            <a:lvl1pPr algn="r">
              <a:defRPr sz="1000" b="1">
                <a:solidFill>
                  <a:schemeClr val="tx1"/>
                </a:solidFill>
                <a:latin typeface="+mj-lt"/>
                <a:ea typeface="Segoe UI Black" panose="020B0A02040204020203" pitchFamily="34" charset="0"/>
                <a:cs typeface="Segoe UI Semibold" panose="020B0702040204020203" pitchFamily="34" charset="0"/>
              </a:defRPr>
            </a:lvl1pPr>
          </a:lstStyle>
          <a:p>
            <a:fld id="{A814E660-BF25-4843-B2A0-93C6E2B6253B}" type="slidenum">
              <a:rPr lang="en-BE" smtClean="0"/>
              <a:pPr/>
              <a:t>‹#›</a:t>
            </a:fld>
            <a:endParaRPr lang="en-BE" dirty="0"/>
          </a:p>
        </p:txBody>
      </p:sp>
      <p:sp>
        <p:nvSpPr>
          <p:cNvPr id="2" name="Footer Placeholder 1"/>
          <p:cNvSpPr>
            <a:spLocks noGrp="1"/>
          </p:cNvSpPr>
          <p:nvPr>
            <p:ph type="ftr" sz="quarter" idx="18"/>
          </p:nvPr>
        </p:nvSpPr>
        <p:spPr/>
        <p:txBody>
          <a:bodyPr/>
          <a:lstStyle/>
          <a:p>
            <a:r>
              <a:rPr lang="en-US" dirty="0"/>
              <a:t>MELODY #5.4.P Personal protective equipment (PPE) hands on training</a:t>
            </a:r>
          </a:p>
        </p:txBody>
      </p:sp>
    </p:spTree>
    <p:extLst>
      <p:ext uri="{BB962C8B-B14F-4D97-AF65-F5344CB8AC3E}">
        <p14:creationId xmlns:p14="http://schemas.microsoft.com/office/powerpoint/2010/main" val="8189581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74054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nk footer">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MELODY #5.4.P Personal protective equipment (PPE) hands on training</a:t>
            </a:r>
          </a:p>
        </p:txBody>
      </p:sp>
      <p:sp>
        <p:nvSpPr>
          <p:cNvPr id="5" name="Slide Number Placeholder 4"/>
          <p:cNvSpPr>
            <a:spLocks noGrp="1"/>
          </p:cNvSpPr>
          <p:nvPr>
            <p:ph type="sldNum" sz="quarter" idx="11"/>
          </p:nvPr>
        </p:nvSpPr>
        <p:spPr/>
        <p:txBody>
          <a:bodyPr/>
          <a:lstStyle/>
          <a:p>
            <a:fld id="{A814E660-BF25-4843-B2A0-93C6E2B6253B}" type="slidenum">
              <a:rPr lang="en-BE" smtClean="0"/>
              <a:pPr/>
              <a:t>‹#›</a:t>
            </a:fld>
            <a:endParaRPr lang="en-BE" dirty="0"/>
          </a:p>
        </p:txBody>
      </p:sp>
    </p:spTree>
    <p:extLst>
      <p:ext uri="{BB962C8B-B14F-4D97-AF65-F5344CB8AC3E}">
        <p14:creationId xmlns:p14="http://schemas.microsoft.com/office/powerpoint/2010/main" val="39612142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ex slide">
    <p:spTree>
      <p:nvGrpSpPr>
        <p:cNvPr id="1" name=""/>
        <p:cNvGrpSpPr/>
        <p:nvPr/>
      </p:nvGrpSpPr>
      <p:grpSpPr>
        <a:xfrm>
          <a:off x="0" y="0"/>
          <a:ext cx="0" cy="0"/>
          <a:chOff x="0" y="0"/>
          <a:chExt cx="0" cy="0"/>
        </a:xfrm>
      </p:grpSpPr>
      <p:sp>
        <p:nvSpPr>
          <p:cNvPr id="15" name="Tijdelijke aanduiding voor tekst 14">
            <a:extLst>
              <a:ext uri="{FF2B5EF4-FFF2-40B4-BE49-F238E27FC236}">
                <a16:creationId xmlns:a16="http://schemas.microsoft.com/office/drawing/2014/main" id="{B625ABE2-4787-4DCE-8BBA-59C73CFF5EFD}"/>
              </a:ext>
            </a:extLst>
          </p:cNvPr>
          <p:cNvSpPr>
            <a:spLocks noGrp="1"/>
          </p:cNvSpPr>
          <p:nvPr>
            <p:ph type="body" sz="quarter" idx="12" hasCustomPrompt="1"/>
          </p:nvPr>
        </p:nvSpPr>
        <p:spPr>
          <a:xfrm>
            <a:off x="9220200" y="1794669"/>
            <a:ext cx="2097363" cy="3243262"/>
          </a:xfrm>
          <a:prstGeom prst="rect">
            <a:avLst/>
          </a:prstGeom>
        </p:spPr>
        <p:txBody>
          <a:bodyPr anchor="ctr">
            <a:noAutofit/>
          </a:bodyPr>
          <a:lstStyle>
            <a:lvl1pPr marL="0" indent="0">
              <a:lnSpc>
                <a:spcPct val="150000"/>
              </a:lnSpc>
              <a:spcBef>
                <a:spcPts val="0"/>
              </a:spcBef>
              <a:spcAft>
                <a:spcPts val="0"/>
              </a:spcAft>
              <a:buFont typeface="Georgia" panose="02040502050405020303" pitchFamily="18" charset="0"/>
              <a:buNone/>
              <a:defRPr sz="2800" b="1">
                <a:solidFill>
                  <a:schemeClr val="accent2"/>
                </a:solidFill>
                <a:latin typeface="+mj-lt"/>
              </a:defRPr>
            </a:lvl1pPr>
          </a:lstStyle>
          <a:p>
            <a:pPr lvl="0"/>
            <a:r>
              <a:rPr lang="nl-NL" dirty="0"/>
              <a:t> 3</a:t>
            </a:r>
          </a:p>
          <a:p>
            <a:pPr lvl="0"/>
            <a:r>
              <a:rPr lang="nl-NL" dirty="0"/>
              <a:t> 4</a:t>
            </a:r>
          </a:p>
          <a:p>
            <a:pPr lvl="0"/>
            <a:r>
              <a:rPr lang="nl-NL" dirty="0"/>
              <a:t> 5</a:t>
            </a:r>
          </a:p>
          <a:p>
            <a:pPr lvl="0"/>
            <a:r>
              <a:rPr lang="nl-NL" dirty="0"/>
              <a:t> 6</a:t>
            </a:r>
          </a:p>
          <a:p>
            <a:pPr lvl="0"/>
            <a:r>
              <a:rPr lang="nl-NL"/>
              <a:t> 7</a:t>
            </a:r>
            <a:endParaRPr lang="en-BE" dirty="0"/>
          </a:p>
        </p:txBody>
      </p:sp>
      <p:sp>
        <p:nvSpPr>
          <p:cNvPr id="5" name="Tijdelijke aanduiding voor tekst 4">
            <a:extLst>
              <a:ext uri="{FF2B5EF4-FFF2-40B4-BE49-F238E27FC236}">
                <a16:creationId xmlns:a16="http://schemas.microsoft.com/office/drawing/2014/main" id="{3AEE0936-214A-4172-9057-144F7932C4E7}"/>
              </a:ext>
            </a:extLst>
          </p:cNvPr>
          <p:cNvSpPr>
            <a:spLocks noGrp="1"/>
          </p:cNvSpPr>
          <p:nvPr>
            <p:ph type="body" sz="quarter" idx="13" hasCustomPrompt="1"/>
          </p:nvPr>
        </p:nvSpPr>
        <p:spPr>
          <a:xfrm>
            <a:off x="719529" y="1794669"/>
            <a:ext cx="7986322" cy="3276600"/>
          </a:xfrm>
          <a:prstGeom prst="rect">
            <a:avLst/>
          </a:prstGeom>
        </p:spPr>
        <p:txBody>
          <a:bodyPr lIns="0" tIns="0" rIns="0" bIns="0" anchor="ctr">
            <a:normAutofit/>
          </a:bodyPr>
          <a:lstStyle>
            <a:lvl1pPr marL="0" indent="0" algn="r">
              <a:lnSpc>
                <a:spcPct val="150000"/>
              </a:lnSpc>
              <a:spcBef>
                <a:spcPts val="0"/>
              </a:spcBef>
              <a:buFontTx/>
              <a:buNone/>
              <a:defRPr sz="2800"/>
            </a:lvl1pPr>
          </a:lstStyle>
          <a:p>
            <a:pPr lvl="0"/>
            <a:r>
              <a:rPr lang="en-US"/>
              <a:t>Click to add subtitle</a:t>
            </a:r>
            <a:endParaRPr lang="en-BE" dirty="0"/>
          </a:p>
        </p:txBody>
      </p:sp>
      <p:sp>
        <p:nvSpPr>
          <p:cNvPr id="11" name="Tijdelijke aanduiding voor dianummer 5">
            <a:extLst>
              <a:ext uri="{FF2B5EF4-FFF2-40B4-BE49-F238E27FC236}">
                <a16:creationId xmlns:a16="http://schemas.microsoft.com/office/drawing/2014/main" id="{85ACB9A7-77F2-41DA-BDAD-3E1B26CA8CAF}"/>
              </a:ext>
            </a:extLst>
          </p:cNvPr>
          <p:cNvSpPr>
            <a:spLocks noGrp="1"/>
          </p:cNvSpPr>
          <p:nvPr>
            <p:ph type="sldNum" sz="quarter" idx="4"/>
          </p:nvPr>
        </p:nvSpPr>
        <p:spPr>
          <a:xfrm>
            <a:off x="8980433" y="6479665"/>
            <a:ext cx="2743200" cy="230784"/>
          </a:xfrm>
          <a:prstGeom prst="rect">
            <a:avLst/>
          </a:prstGeom>
        </p:spPr>
        <p:txBody>
          <a:bodyPr vert="horz" lIns="0" tIns="0" rIns="0" bIns="0" rtlCol="0" anchor="t" anchorCtr="0"/>
          <a:lstStyle>
            <a:lvl1pPr algn="r">
              <a:defRPr sz="1000" b="1">
                <a:solidFill>
                  <a:schemeClr val="tx1"/>
                </a:solidFill>
                <a:latin typeface="+mj-lt"/>
                <a:ea typeface="Segoe UI Black" panose="020B0A02040204020203" pitchFamily="34" charset="0"/>
                <a:cs typeface="Segoe UI Semibold" panose="020B0702040204020203" pitchFamily="34" charset="0"/>
              </a:defRPr>
            </a:lvl1pPr>
          </a:lstStyle>
          <a:p>
            <a:fld id="{A814E660-BF25-4843-B2A0-93C6E2B6253B}" type="slidenum">
              <a:rPr lang="en-BE" smtClean="0"/>
              <a:pPr/>
              <a:t>‹#›</a:t>
            </a:fld>
            <a:endParaRPr lang="en-BE" dirty="0"/>
          </a:p>
        </p:txBody>
      </p:sp>
      <p:sp>
        <p:nvSpPr>
          <p:cNvPr id="2" name="Footer Placeholder 1"/>
          <p:cNvSpPr>
            <a:spLocks noGrp="1"/>
          </p:cNvSpPr>
          <p:nvPr>
            <p:ph type="ftr" sz="quarter" idx="14"/>
          </p:nvPr>
        </p:nvSpPr>
        <p:spPr/>
        <p:txBody>
          <a:bodyPr/>
          <a:lstStyle/>
          <a:p>
            <a:r>
              <a:rPr lang="en-US" dirty="0"/>
              <a:t>MELODY #5.4.P Personal protective equipment (PPE) hands on training</a:t>
            </a:r>
          </a:p>
        </p:txBody>
      </p:sp>
    </p:spTree>
    <p:extLst>
      <p:ext uri="{BB962C8B-B14F-4D97-AF65-F5344CB8AC3E}">
        <p14:creationId xmlns:p14="http://schemas.microsoft.com/office/powerpoint/2010/main" val="6346815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el slide 1">
    <p:spTree>
      <p:nvGrpSpPr>
        <p:cNvPr id="1" name=""/>
        <p:cNvGrpSpPr/>
        <p:nvPr/>
      </p:nvGrpSpPr>
      <p:grpSpPr>
        <a:xfrm>
          <a:off x="0" y="0"/>
          <a:ext cx="0" cy="0"/>
          <a:chOff x="0" y="0"/>
          <a:chExt cx="0" cy="0"/>
        </a:xfrm>
      </p:grpSpPr>
      <p:sp>
        <p:nvSpPr>
          <p:cNvPr id="3" name="Rectangle 2"/>
          <p:cNvSpPr/>
          <p:nvPr userDrawn="1"/>
        </p:nvSpPr>
        <p:spPr>
          <a:xfrm>
            <a:off x="1224613" y="2263515"/>
            <a:ext cx="5209082" cy="2345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AC9C767-9A67-4216-A05F-95382F81BAEA}"/>
              </a:ext>
            </a:extLst>
          </p:cNvPr>
          <p:cNvSpPr>
            <a:spLocks noGrp="1"/>
          </p:cNvSpPr>
          <p:nvPr>
            <p:ph type="title" hasCustomPrompt="1"/>
          </p:nvPr>
        </p:nvSpPr>
        <p:spPr>
          <a:xfrm>
            <a:off x="2247900" y="2254251"/>
            <a:ext cx="8839200" cy="2352674"/>
          </a:xfrm>
          <a:prstGeom prst="rect">
            <a:avLst/>
          </a:prstGeom>
          <a:solidFill>
            <a:schemeClr val="accent1"/>
          </a:solidFill>
        </p:spPr>
        <p:txBody>
          <a:bodyPr lIns="182880" tIns="182880" rIns="182880" bIns="182880" anchor="ctr" anchorCtr="0">
            <a:normAutofit/>
          </a:bodyPr>
          <a:lstStyle>
            <a:lvl1pPr>
              <a:defRPr sz="4400">
                <a:solidFill>
                  <a:schemeClr val="bg1"/>
                </a:solidFill>
              </a:defRPr>
            </a:lvl1pPr>
          </a:lstStyle>
          <a:p>
            <a:r>
              <a:rPr lang="en-US"/>
              <a:t>Click to add subtitle</a:t>
            </a:r>
            <a:endParaRPr lang="en-BE" dirty="0"/>
          </a:p>
        </p:txBody>
      </p:sp>
      <p:sp>
        <p:nvSpPr>
          <p:cNvPr id="7" name="Tijdelijke aanduiding voor dianummer 5">
            <a:extLst>
              <a:ext uri="{FF2B5EF4-FFF2-40B4-BE49-F238E27FC236}">
                <a16:creationId xmlns:a16="http://schemas.microsoft.com/office/drawing/2014/main" id="{85ACB9A7-77F2-41DA-BDAD-3E1B26CA8CAF}"/>
              </a:ext>
            </a:extLst>
          </p:cNvPr>
          <p:cNvSpPr>
            <a:spLocks noGrp="1"/>
          </p:cNvSpPr>
          <p:nvPr>
            <p:ph type="sldNum" sz="quarter" idx="4"/>
          </p:nvPr>
        </p:nvSpPr>
        <p:spPr>
          <a:xfrm>
            <a:off x="8980433" y="6479665"/>
            <a:ext cx="2743200" cy="230784"/>
          </a:xfrm>
          <a:prstGeom prst="rect">
            <a:avLst/>
          </a:prstGeom>
        </p:spPr>
        <p:txBody>
          <a:bodyPr vert="horz" lIns="0" tIns="0" rIns="0" bIns="0" rtlCol="0" anchor="t" anchorCtr="0"/>
          <a:lstStyle>
            <a:lvl1pPr algn="r">
              <a:defRPr sz="1000" b="1">
                <a:solidFill>
                  <a:schemeClr val="tx1"/>
                </a:solidFill>
                <a:latin typeface="+mj-lt"/>
                <a:ea typeface="Segoe UI Black" panose="020B0A02040204020203" pitchFamily="34" charset="0"/>
                <a:cs typeface="Segoe UI Semibold" panose="020B0702040204020203" pitchFamily="34" charset="0"/>
              </a:defRPr>
            </a:lvl1pPr>
          </a:lstStyle>
          <a:p>
            <a:fld id="{A814E660-BF25-4843-B2A0-93C6E2B6253B}" type="slidenum">
              <a:rPr lang="en-BE" smtClean="0"/>
              <a:pPr/>
              <a:t>‹#›</a:t>
            </a:fld>
            <a:endParaRPr lang="en-BE" dirty="0"/>
          </a:p>
        </p:txBody>
      </p:sp>
      <p:pic>
        <p:nvPicPr>
          <p:cNvPr id="6" name="Picture 5"/>
          <p:cNvPicPr>
            <a:picLocks noChangeAspect="1"/>
          </p:cNvPicPr>
          <p:nvPr userDrawn="1"/>
        </p:nvPicPr>
        <p:blipFill>
          <a:blip r:embed="rId2"/>
          <a:stretch>
            <a:fillRect/>
          </a:stretch>
        </p:blipFill>
        <p:spPr>
          <a:xfrm flipH="1">
            <a:off x="1016545" y="2926279"/>
            <a:ext cx="719712" cy="801221"/>
          </a:xfrm>
          <a:prstGeom prst="rect">
            <a:avLst/>
          </a:prstGeom>
        </p:spPr>
      </p:pic>
      <p:sp>
        <p:nvSpPr>
          <p:cNvPr id="4" name="Footer Placeholder 3"/>
          <p:cNvSpPr>
            <a:spLocks noGrp="1"/>
          </p:cNvSpPr>
          <p:nvPr>
            <p:ph type="ftr" sz="quarter" idx="10"/>
          </p:nvPr>
        </p:nvSpPr>
        <p:spPr/>
        <p:txBody>
          <a:bodyPr/>
          <a:lstStyle/>
          <a:p>
            <a:r>
              <a:rPr lang="en-US" dirty="0"/>
              <a:t>MELODY #5.4.P Personal protective equipment (PPE) hands on training</a:t>
            </a:r>
          </a:p>
        </p:txBody>
      </p:sp>
    </p:spTree>
    <p:extLst>
      <p:ext uri="{BB962C8B-B14F-4D97-AF65-F5344CB8AC3E}">
        <p14:creationId xmlns:p14="http://schemas.microsoft.com/office/powerpoint/2010/main" val="22489750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ing slide with icons">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E2D5FF81-71AA-4A77-BAFA-7D04F841B056}"/>
              </a:ext>
            </a:extLst>
          </p:cNvPr>
          <p:cNvSpPr>
            <a:spLocks noGrp="1"/>
          </p:cNvSpPr>
          <p:nvPr>
            <p:ph type="pic" sz="quarter" idx="15" hasCustomPrompt="1"/>
          </p:nvPr>
        </p:nvSpPr>
        <p:spPr>
          <a:xfrm>
            <a:off x="766763" y="1827482"/>
            <a:ext cx="1470223" cy="1471613"/>
          </a:xfrm>
          <a:prstGeom prst="rect">
            <a:avLst/>
          </a:prstGeom>
        </p:spPr>
        <p:txBody>
          <a:bodyPr>
            <a:normAutofit/>
          </a:bodyPr>
          <a:lstStyle>
            <a:lvl1pPr marL="0" indent="0" algn="ctr">
              <a:lnSpc>
                <a:spcPct val="100000"/>
              </a:lnSpc>
              <a:spcBef>
                <a:spcPts val="300"/>
              </a:spcBef>
              <a:buFontTx/>
              <a:buNone/>
              <a:defRPr sz="1100"/>
            </a:lvl1pPr>
          </a:lstStyle>
          <a:p>
            <a:r>
              <a:rPr lang="en-US"/>
              <a:t>add icon</a:t>
            </a:r>
          </a:p>
        </p:txBody>
      </p:sp>
      <p:sp>
        <p:nvSpPr>
          <p:cNvPr id="8" name="Tijdelijke aanduiding voor afbeelding 3">
            <a:extLst>
              <a:ext uri="{FF2B5EF4-FFF2-40B4-BE49-F238E27FC236}">
                <a16:creationId xmlns:a16="http://schemas.microsoft.com/office/drawing/2014/main" id="{09AA0D7A-FE33-4F8C-9C9B-2DF71EA202B7}"/>
              </a:ext>
            </a:extLst>
          </p:cNvPr>
          <p:cNvSpPr>
            <a:spLocks noGrp="1"/>
          </p:cNvSpPr>
          <p:nvPr>
            <p:ph type="pic" sz="quarter" idx="16" hasCustomPrompt="1"/>
          </p:nvPr>
        </p:nvSpPr>
        <p:spPr>
          <a:xfrm>
            <a:off x="6563784" y="1810727"/>
            <a:ext cx="1517650" cy="1471613"/>
          </a:xfrm>
          <a:prstGeom prst="rect">
            <a:avLst/>
          </a:prstGeom>
        </p:spPr>
        <p:txBody>
          <a:bodyPr>
            <a:normAutofit/>
          </a:bodyPr>
          <a:lstStyle>
            <a:lvl1pPr marL="0" indent="0" algn="ctr">
              <a:lnSpc>
                <a:spcPct val="100000"/>
              </a:lnSpc>
              <a:spcBef>
                <a:spcPts val="300"/>
              </a:spcBef>
              <a:buFontTx/>
              <a:buNone/>
              <a:defRPr sz="1100"/>
            </a:lvl1pPr>
          </a:lstStyle>
          <a:p>
            <a:r>
              <a:rPr lang="en-US"/>
              <a:t>add icon</a:t>
            </a:r>
            <a:endParaRPr lang="en-BE" dirty="0"/>
          </a:p>
        </p:txBody>
      </p:sp>
      <p:sp>
        <p:nvSpPr>
          <p:cNvPr id="10" name="Tijdelijke aanduiding voor tekst 9">
            <a:extLst>
              <a:ext uri="{FF2B5EF4-FFF2-40B4-BE49-F238E27FC236}">
                <a16:creationId xmlns:a16="http://schemas.microsoft.com/office/drawing/2014/main" id="{2F64FA00-F52F-4F8C-9ED0-8C00855A7D4E}"/>
              </a:ext>
            </a:extLst>
          </p:cNvPr>
          <p:cNvSpPr>
            <a:spLocks noGrp="1"/>
          </p:cNvSpPr>
          <p:nvPr>
            <p:ph type="body" sz="quarter" idx="17"/>
          </p:nvPr>
        </p:nvSpPr>
        <p:spPr>
          <a:xfrm>
            <a:off x="2305175" y="1822478"/>
            <a:ext cx="3333623" cy="1471612"/>
          </a:xfrm>
          <a:prstGeom prst="rect">
            <a:avLst/>
          </a:prstGeom>
        </p:spPr>
        <p:txBody>
          <a:bodyPr lIns="0" tIns="0" rIns="0" bIns="0" anchor="ctr" anchorCtr="0">
            <a:noAutofit/>
          </a:bodyPr>
          <a:lstStyle>
            <a:lvl1pPr marL="0" indent="0" algn="l">
              <a:buFontTx/>
              <a:buNone/>
              <a:defRPr sz="2800">
                <a:solidFill>
                  <a:schemeClr val="accent2"/>
                </a:solidFill>
                <a:latin typeface="Segoe UI Semibold" panose="020B0702040204020203" pitchFamily="34" charset="0"/>
                <a:cs typeface="Segoe UI Semibold" panose="020B0702040204020203" pitchFamily="34" charset="0"/>
              </a:defRPr>
            </a:lvl1pPr>
            <a:lvl2pPr marL="457200" indent="0">
              <a:buFontTx/>
              <a:buNone/>
              <a:defRPr>
                <a:latin typeface="+mj-lt"/>
              </a:defRPr>
            </a:lvl2pPr>
            <a:lvl3pPr marL="914400" indent="0">
              <a:buFontTx/>
              <a:buNone/>
              <a:defRPr>
                <a:latin typeface="+mj-lt"/>
              </a:defRPr>
            </a:lvl3pPr>
            <a:lvl4pPr marL="1371600" indent="0">
              <a:buFontTx/>
              <a:buNone/>
              <a:defRPr>
                <a:latin typeface="+mj-lt"/>
              </a:defRPr>
            </a:lvl4pPr>
            <a:lvl5pPr marL="1828800" indent="0">
              <a:buFontTx/>
              <a:buNone/>
              <a:defRPr>
                <a:latin typeface="+mj-lt"/>
              </a:defRPr>
            </a:lvl5pPr>
          </a:lstStyle>
          <a:p>
            <a:pPr lvl="0"/>
            <a:endParaRPr lang="nl-NL" dirty="0"/>
          </a:p>
        </p:txBody>
      </p:sp>
      <p:sp>
        <p:nvSpPr>
          <p:cNvPr id="12" name="Tijdelijke aanduiding voor tekst 9">
            <a:extLst>
              <a:ext uri="{FF2B5EF4-FFF2-40B4-BE49-F238E27FC236}">
                <a16:creationId xmlns:a16="http://schemas.microsoft.com/office/drawing/2014/main" id="{21D06019-3674-4CC0-8571-2CD83FD684EB}"/>
              </a:ext>
            </a:extLst>
          </p:cNvPr>
          <p:cNvSpPr>
            <a:spLocks noGrp="1"/>
          </p:cNvSpPr>
          <p:nvPr>
            <p:ph type="body" sz="quarter" idx="18"/>
          </p:nvPr>
        </p:nvSpPr>
        <p:spPr>
          <a:xfrm>
            <a:off x="8155264" y="1810727"/>
            <a:ext cx="3269974" cy="1471612"/>
          </a:xfrm>
          <a:prstGeom prst="rect">
            <a:avLst/>
          </a:prstGeom>
        </p:spPr>
        <p:txBody>
          <a:bodyPr lIns="0" tIns="0" rIns="0" bIns="0" anchor="ctr" anchorCtr="0">
            <a:noAutofit/>
          </a:bodyPr>
          <a:lstStyle>
            <a:lvl1pPr marL="0" indent="0" algn="l">
              <a:buFontTx/>
              <a:buNone/>
              <a:defRPr sz="2800">
                <a:solidFill>
                  <a:schemeClr val="accent2"/>
                </a:solidFill>
                <a:latin typeface="Segoe UI Semibold" panose="020B0702040204020203" pitchFamily="34" charset="0"/>
                <a:cs typeface="Segoe UI Semibold" panose="020B0702040204020203" pitchFamily="34" charset="0"/>
              </a:defRPr>
            </a:lvl1pPr>
            <a:lvl2pPr marL="457200" indent="0">
              <a:buFontTx/>
              <a:buNone/>
              <a:defRPr>
                <a:latin typeface="+mj-lt"/>
              </a:defRPr>
            </a:lvl2pPr>
            <a:lvl3pPr marL="914400" indent="0">
              <a:buFontTx/>
              <a:buNone/>
              <a:defRPr>
                <a:latin typeface="+mj-lt"/>
              </a:defRPr>
            </a:lvl3pPr>
            <a:lvl4pPr marL="1371600" indent="0">
              <a:buFontTx/>
              <a:buNone/>
              <a:defRPr>
                <a:latin typeface="+mj-lt"/>
              </a:defRPr>
            </a:lvl4pPr>
            <a:lvl5pPr marL="1828800" indent="0">
              <a:buFontTx/>
              <a:buNone/>
              <a:defRPr>
                <a:latin typeface="+mj-lt"/>
              </a:defRPr>
            </a:lvl5pPr>
          </a:lstStyle>
          <a:p>
            <a:pPr lvl="0"/>
            <a:endParaRPr lang="nl-NL" dirty="0"/>
          </a:p>
        </p:txBody>
      </p:sp>
      <p:sp>
        <p:nvSpPr>
          <p:cNvPr id="3" name="Title 2"/>
          <p:cNvSpPr>
            <a:spLocks noGrp="1"/>
          </p:cNvSpPr>
          <p:nvPr>
            <p:ph type="title"/>
          </p:nvPr>
        </p:nvSpPr>
        <p:spPr>
          <a:xfrm>
            <a:off x="766762" y="806211"/>
            <a:ext cx="10658476" cy="884477"/>
          </a:xfrm>
        </p:spPr>
        <p:txBody>
          <a:bodyPr/>
          <a:lstStyle/>
          <a:p>
            <a:r>
              <a:rPr lang="en-US"/>
              <a:t>Click to edit Master title style</a:t>
            </a:r>
          </a:p>
        </p:txBody>
      </p:sp>
      <p:sp>
        <p:nvSpPr>
          <p:cNvPr id="14" name="Text Placeholder 5"/>
          <p:cNvSpPr>
            <a:spLocks noGrp="1"/>
          </p:cNvSpPr>
          <p:nvPr>
            <p:ph type="body" sz="quarter" idx="19" hasCustomPrompt="1"/>
          </p:nvPr>
        </p:nvSpPr>
        <p:spPr>
          <a:xfrm>
            <a:off x="766763" y="3429000"/>
            <a:ext cx="4872037" cy="2628900"/>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6" name="Text Placeholder 5"/>
          <p:cNvSpPr>
            <a:spLocks noGrp="1"/>
          </p:cNvSpPr>
          <p:nvPr>
            <p:ph type="body" sz="quarter" idx="20" hasCustomPrompt="1"/>
          </p:nvPr>
        </p:nvSpPr>
        <p:spPr>
          <a:xfrm>
            <a:off x="6569814" y="3429000"/>
            <a:ext cx="4872037" cy="2628900"/>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9" name="Tijdelijke aanduiding voor dianummer 5">
            <a:extLst>
              <a:ext uri="{FF2B5EF4-FFF2-40B4-BE49-F238E27FC236}">
                <a16:creationId xmlns:a16="http://schemas.microsoft.com/office/drawing/2014/main" id="{85ACB9A7-77F2-41DA-BDAD-3E1B26CA8CAF}"/>
              </a:ext>
            </a:extLst>
          </p:cNvPr>
          <p:cNvSpPr>
            <a:spLocks noGrp="1"/>
          </p:cNvSpPr>
          <p:nvPr>
            <p:ph type="sldNum" sz="quarter" idx="4"/>
          </p:nvPr>
        </p:nvSpPr>
        <p:spPr>
          <a:xfrm>
            <a:off x="8980433" y="6479665"/>
            <a:ext cx="2743200" cy="230784"/>
          </a:xfrm>
          <a:prstGeom prst="rect">
            <a:avLst/>
          </a:prstGeom>
        </p:spPr>
        <p:txBody>
          <a:bodyPr vert="horz" lIns="0" tIns="0" rIns="0" bIns="0" rtlCol="0" anchor="t" anchorCtr="0"/>
          <a:lstStyle>
            <a:lvl1pPr algn="r">
              <a:defRPr sz="1000" b="1">
                <a:solidFill>
                  <a:schemeClr val="tx1"/>
                </a:solidFill>
                <a:latin typeface="+mj-lt"/>
                <a:ea typeface="Segoe UI Black" panose="020B0A02040204020203" pitchFamily="34" charset="0"/>
                <a:cs typeface="Segoe UI Semibold" panose="020B0702040204020203" pitchFamily="34" charset="0"/>
              </a:defRPr>
            </a:lvl1pPr>
          </a:lstStyle>
          <a:p>
            <a:fld id="{A814E660-BF25-4843-B2A0-93C6E2B6253B}" type="slidenum">
              <a:rPr lang="en-BE" smtClean="0"/>
              <a:pPr/>
              <a:t>‹#›</a:t>
            </a:fld>
            <a:endParaRPr lang="en-BE" dirty="0"/>
          </a:p>
        </p:txBody>
      </p:sp>
      <p:sp>
        <p:nvSpPr>
          <p:cNvPr id="2" name="Footer Placeholder 1"/>
          <p:cNvSpPr>
            <a:spLocks noGrp="1"/>
          </p:cNvSpPr>
          <p:nvPr>
            <p:ph type="ftr" sz="quarter" idx="21"/>
          </p:nvPr>
        </p:nvSpPr>
        <p:spPr/>
        <p:txBody>
          <a:bodyPr/>
          <a:lstStyle/>
          <a:p>
            <a:r>
              <a:rPr lang="en-US" dirty="0"/>
              <a:t>MELODY #5.4.P Personal protective equipment (PPE) hands on training</a:t>
            </a:r>
          </a:p>
        </p:txBody>
      </p:sp>
    </p:spTree>
    <p:extLst>
      <p:ext uri="{BB962C8B-B14F-4D97-AF65-F5344CB8AC3E}">
        <p14:creationId xmlns:p14="http://schemas.microsoft.com/office/powerpoint/2010/main" val="20103269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pos="3840">
          <p15:clr>
            <a:srgbClr val="FBAE40"/>
          </p15:clr>
        </p15:guide>
        <p15:guide id="2" pos="3552">
          <p15:clr>
            <a:srgbClr val="FBAE40"/>
          </p15:clr>
        </p15:guide>
        <p15:guide id="3" pos="412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ising slide with icons">
    <p:spTree>
      <p:nvGrpSpPr>
        <p:cNvPr id="1" name=""/>
        <p:cNvGrpSpPr/>
        <p:nvPr/>
      </p:nvGrpSpPr>
      <p:grpSpPr>
        <a:xfrm>
          <a:off x="0" y="0"/>
          <a:ext cx="0" cy="0"/>
          <a:chOff x="0" y="0"/>
          <a:chExt cx="0" cy="0"/>
        </a:xfrm>
      </p:grpSpPr>
      <p:sp>
        <p:nvSpPr>
          <p:cNvPr id="3" name="Title 2"/>
          <p:cNvSpPr>
            <a:spLocks noGrp="1"/>
          </p:cNvSpPr>
          <p:nvPr>
            <p:ph type="title"/>
          </p:nvPr>
        </p:nvSpPr>
        <p:spPr>
          <a:xfrm>
            <a:off x="766762" y="806211"/>
            <a:ext cx="10658476" cy="582751"/>
          </a:xfrm>
        </p:spPr>
        <p:txBody>
          <a:bodyPr/>
          <a:lstStyle/>
          <a:p>
            <a:r>
              <a:rPr lang="en-US"/>
              <a:t>Click to edit Master title style</a:t>
            </a:r>
          </a:p>
        </p:txBody>
      </p:sp>
      <p:sp>
        <p:nvSpPr>
          <p:cNvPr id="14" name="Text Placeholder 5"/>
          <p:cNvSpPr>
            <a:spLocks noGrp="1"/>
          </p:cNvSpPr>
          <p:nvPr>
            <p:ph type="body" sz="quarter" idx="19" hasCustomPrompt="1"/>
          </p:nvPr>
        </p:nvSpPr>
        <p:spPr>
          <a:xfrm>
            <a:off x="766763" y="1388962"/>
            <a:ext cx="4872037" cy="2040039"/>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9" name="Tijdelijke aanduiding voor dianummer 5">
            <a:extLst>
              <a:ext uri="{FF2B5EF4-FFF2-40B4-BE49-F238E27FC236}">
                <a16:creationId xmlns:a16="http://schemas.microsoft.com/office/drawing/2014/main" id="{85ACB9A7-77F2-41DA-BDAD-3E1B26CA8CAF}"/>
              </a:ext>
            </a:extLst>
          </p:cNvPr>
          <p:cNvSpPr>
            <a:spLocks noGrp="1"/>
          </p:cNvSpPr>
          <p:nvPr>
            <p:ph type="sldNum" sz="quarter" idx="4"/>
          </p:nvPr>
        </p:nvSpPr>
        <p:spPr>
          <a:xfrm>
            <a:off x="8980433" y="6479665"/>
            <a:ext cx="2743200" cy="230784"/>
          </a:xfrm>
          <a:prstGeom prst="rect">
            <a:avLst/>
          </a:prstGeom>
        </p:spPr>
        <p:txBody>
          <a:bodyPr vert="horz" lIns="0" tIns="0" rIns="0" bIns="0" rtlCol="0" anchor="t" anchorCtr="0"/>
          <a:lstStyle>
            <a:lvl1pPr algn="r">
              <a:defRPr sz="1000" b="1">
                <a:solidFill>
                  <a:schemeClr val="tx1"/>
                </a:solidFill>
                <a:latin typeface="+mj-lt"/>
                <a:ea typeface="Segoe UI Black" panose="020B0A02040204020203" pitchFamily="34" charset="0"/>
                <a:cs typeface="Segoe UI Semibold" panose="020B0702040204020203" pitchFamily="34" charset="0"/>
              </a:defRPr>
            </a:lvl1pPr>
          </a:lstStyle>
          <a:p>
            <a:fld id="{A814E660-BF25-4843-B2A0-93C6E2B6253B}" type="slidenum">
              <a:rPr lang="en-BE" smtClean="0"/>
              <a:pPr/>
              <a:t>‹#›</a:t>
            </a:fld>
            <a:endParaRPr lang="en-BE" dirty="0"/>
          </a:p>
        </p:txBody>
      </p:sp>
      <p:sp>
        <p:nvSpPr>
          <p:cNvPr id="2" name="Footer Placeholder 1"/>
          <p:cNvSpPr>
            <a:spLocks noGrp="1"/>
          </p:cNvSpPr>
          <p:nvPr>
            <p:ph type="ftr" sz="quarter" idx="21"/>
          </p:nvPr>
        </p:nvSpPr>
        <p:spPr/>
        <p:txBody>
          <a:bodyPr/>
          <a:lstStyle/>
          <a:p>
            <a:r>
              <a:rPr lang="en-US" dirty="0"/>
              <a:t>MELODY #5.4.P Personal protective equipment (PPE) hands on training</a:t>
            </a:r>
          </a:p>
        </p:txBody>
      </p:sp>
      <p:sp>
        <p:nvSpPr>
          <p:cNvPr id="11" name="Tijdelijke aanduiding voor afbeelding 14">
            <a:extLst>
              <a:ext uri="{FF2B5EF4-FFF2-40B4-BE49-F238E27FC236}">
                <a16:creationId xmlns:a16="http://schemas.microsoft.com/office/drawing/2014/main" id="{082B9D0C-0783-431C-BFBF-3A3AA871FE82}"/>
              </a:ext>
            </a:extLst>
          </p:cNvPr>
          <p:cNvSpPr>
            <a:spLocks noGrp="1"/>
          </p:cNvSpPr>
          <p:nvPr>
            <p:ph type="pic" sz="quarter" idx="12" hasCustomPrompt="1"/>
          </p:nvPr>
        </p:nvSpPr>
        <p:spPr>
          <a:xfrm>
            <a:off x="766762" y="3429001"/>
            <a:ext cx="4872038" cy="2628900"/>
          </a:xfrm>
          <a:prstGeom prst="rect">
            <a:avLst/>
          </a:prstGeom>
          <a:solidFill>
            <a:schemeClr val="accent5">
              <a:lumMod val="50000"/>
              <a:alpha val="78000"/>
            </a:schemeClr>
          </a:solidFill>
        </p:spPr>
        <p:txBody>
          <a:bodyPr anchor="ctr" anchorCtr="0"/>
          <a:lstStyle>
            <a:lvl1pPr marL="0" marR="0" indent="0" algn="l" defTabSz="914400" rtl="0" eaLnBrk="1" fontAlgn="auto" latinLnBrk="0" hangingPunct="1">
              <a:lnSpc>
                <a:spcPct val="90000"/>
              </a:lnSpc>
              <a:spcBef>
                <a:spcPts val="1000"/>
              </a:spcBef>
              <a:spcAft>
                <a:spcPts val="0"/>
              </a:spcAft>
              <a:buClr>
                <a:schemeClr val="accent2"/>
              </a:buClr>
              <a:buSzTx/>
              <a:buFontTx/>
              <a:buNone/>
              <a:tabLst/>
              <a:defRPr baseline="0">
                <a:solidFill>
                  <a:schemeClr val="bg1"/>
                </a:solidFill>
              </a:defRPr>
            </a:lvl1pPr>
          </a:lstStyle>
          <a:p>
            <a:r>
              <a:rPr lang="en-US"/>
              <a:t>Click to add picture</a:t>
            </a:r>
            <a:endParaRPr lang="en-BE" dirty="0"/>
          </a:p>
        </p:txBody>
      </p:sp>
      <p:sp>
        <p:nvSpPr>
          <p:cNvPr id="13" name="Text Placeholder 5"/>
          <p:cNvSpPr>
            <a:spLocks noGrp="1"/>
          </p:cNvSpPr>
          <p:nvPr>
            <p:ph type="body" sz="quarter" idx="22" hasCustomPrompt="1"/>
          </p:nvPr>
        </p:nvSpPr>
        <p:spPr>
          <a:xfrm>
            <a:off x="6544415" y="1388962"/>
            <a:ext cx="4872037" cy="2040039"/>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5" name="Tijdelijke aanduiding voor afbeelding 14">
            <a:extLst>
              <a:ext uri="{FF2B5EF4-FFF2-40B4-BE49-F238E27FC236}">
                <a16:creationId xmlns:a16="http://schemas.microsoft.com/office/drawing/2014/main" id="{082B9D0C-0783-431C-BFBF-3A3AA871FE82}"/>
              </a:ext>
            </a:extLst>
          </p:cNvPr>
          <p:cNvSpPr>
            <a:spLocks noGrp="1"/>
          </p:cNvSpPr>
          <p:nvPr>
            <p:ph type="pic" sz="quarter" idx="23" hasCustomPrompt="1"/>
          </p:nvPr>
        </p:nvSpPr>
        <p:spPr>
          <a:xfrm>
            <a:off x="6544414" y="3429001"/>
            <a:ext cx="4872038" cy="2628900"/>
          </a:xfrm>
          <a:prstGeom prst="rect">
            <a:avLst/>
          </a:prstGeom>
          <a:solidFill>
            <a:schemeClr val="accent5">
              <a:lumMod val="50000"/>
              <a:alpha val="78000"/>
            </a:schemeClr>
          </a:solidFill>
        </p:spPr>
        <p:txBody>
          <a:bodyPr anchor="ctr" anchorCtr="0"/>
          <a:lstStyle>
            <a:lvl1pPr marL="0" marR="0" indent="0" algn="l" defTabSz="914400" rtl="0" eaLnBrk="1" fontAlgn="auto" latinLnBrk="0" hangingPunct="1">
              <a:lnSpc>
                <a:spcPct val="90000"/>
              </a:lnSpc>
              <a:spcBef>
                <a:spcPts val="1000"/>
              </a:spcBef>
              <a:spcAft>
                <a:spcPts val="0"/>
              </a:spcAft>
              <a:buClr>
                <a:schemeClr val="accent2"/>
              </a:buClr>
              <a:buSzTx/>
              <a:buFontTx/>
              <a:buNone/>
              <a:tabLst/>
              <a:defRPr baseline="0">
                <a:solidFill>
                  <a:schemeClr val="bg1"/>
                </a:solidFill>
              </a:defRPr>
            </a:lvl1pPr>
          </a:lstStyle>
          <a:p>
            <a:r>
              <a:rPr lang="en-US"/>
              <a:t>Click to add picture</a:t>
            </a:r>
            <a:endParaRPr lang="en-BE" dirty="0"/>
          </a:p>
        </p:txBody>
      </p:sp>
    </p:spTree>
    <p:extLst>
      <p:ext uri="{BB962C8B-B14F-4D97-AF65-F5344CB8AC3E}">
        <p14:creationId xmlns:p14="http://schemas.microsoft.com/office/powerpoint/2010/main" val="24174290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pos="3840">
          <p15:clr>
            <a:srgbClr val="FBAE40"/>
          </p15:clr>
        </p15:guide>
        <p15:guide id="2" pos="3552">
          <p15:clr>
            <a:srgbClr val="FBAE40"/>
          </p15:clr>
        </p15:guide>
        <p15:guide id="3" pos="412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ising slide with icons">
    <p:spTree>
      <p:nvGrpSpPr>
        <p:cNvPr id="1" name=""/>
        <p:cNvGrpSpPr/>
        <p:nvPr/>
      </p:nvGrpSpPr>
      <p:grpSpPr>
        <a:xfrm>
          <a:off x="0" y="0"/>
          <a:ext cx="0" cy="0"/>
          <a:chOff x="0" y="0"/>
          <a:chExt cx="0" cy="0"/>
        </a:xfrm>
      </p:grpSpPr>
      <p:sp>
        <p:nvSpPr>
          <p:cNvPr id="3" name="Title 2"/>
          <p:cNvSpPr>
            <a:spLocks noGrp="1"/>
          </p:cNvSpPr>
          <p:nvPr>
            <p:ph type="title"/>
          </p:nvPr>
        </p:nvSpPr>
        <p:spPr>
          <a:xfrm>
            <a:off x="766762" y="806211"/>
            <a:ext cx="10658476" cy="582751"/>
          </a:xfrm>
        </p:spPr>
        <p:txBody>
          <a:bodyPr/>
          <a:lstStyle/>
          <a:p>
            <a:r>
              <a:rPr lang="en-US"/>
              <a:t>Click to edit Master title style</a:t>
            </a:r>
          </a:p>
        </p:txBody>
      </p:sp>
      <p:sp>
        <p:nvSpPr>
          <p:cNvPr id="14" name="Text Placeholder 5"/>
          <p:cNvSpPr>
            <a:spLocks noGrp="1"/>
          </p:cNvSpPr>
          <p:nvPr>
            <p:ph type="body" sz="quarter" idx="19" hasCustomPrompt="1"/>
          </p:nvPr>
        </p:nvSpPr>
        <p:spPr>
          <a:xfrm>
            <a:off x="766765" y="1408012"/>
            <a:ext cx="3348035" cy="2040039"/>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9" name="Tijdelijke aanduiding voor dianummer 5">
            <a:extLst>
              <a:ext uri="{FF2B5EF4-FFF2-40B4-BE49-F238E27FC236}">
                <a16:creationId xmlns:a16="http://schemas.microsoft.com/office/drawing/2014/main" id="{85ACB9A7-77F2-41DA-BDAD-3E1B26CA8CAF}"/>
              </a:ext>
            </a:extLst>
          </p:cNvPr>
          <p:cNvSpPr>
            <a:spLocks noGrp="1"/>
          </p:cNvSpPr>
          <p:nvPr>
            <p:ph type="sldNum" sz="quarter" idx="4"/>
          </p:nvPr>
        </p:nvSpPr>
        <p:spPr>
          <a:xfrm>
            <a:off x="8980433" y="6479665"/>
            <a:ext cx="2743200" cy="230784"/>
          </a:xfrm>
          <a:prstGeom prst="rect">
            <a:avLst/>
          </a:prstGeom>
        </p:spPr>
        <p:txBody>
          <a:bodyPr vert="horz" lIns="0" tIns="0" rIns="0" bIns="0" rtlCol="0" anchor="t" anchorCtr="0"/>
          <a:lstStyle>
            <a:lvl1pPr algn="r">
              <a:defRPr sz="1000" b="1">
                <a:solidFill>
                  <a:schemeClr val="tx1"/>
                </a:solidFill>
                <a:latin typeface="+mj-lt"/>
                <a:ea typeface="Segoe UI Black" panose="020B0A02040204020203" pitchFamily="34" charset="0"/>
                <a:cs typeface="Segoe UI Semibold" panose="020B0702040204020203" pitchFamily="34" charset="0"/>
              </a:defRPr>
            </a:lvl1pPr>
          </a:lstStyle>
          <a:p>
            <a:fld id="{A814E660-BF25-4843-B2A0-93C6E2B6253B}" type="slidenum">
              <a:rPr lang="en-BE" smtClean="0"/>
              <a:pPr/>
              <a:t>‹#›</a:t>
            </a:fld>
            <a:endParaRPr lang="en-BE" dirty="0"/>
          </a:p>
        </p:txBody>
      </p:sp>
      <p:sp>
        <p:nvSpPr>
          <p:cNvPr id="2" name="Footer Placeholder 1"/>
          <p:cNvSpPr>
            <a:spLocks noGrp="1"/>
          </p:cNvSpPr>
          <p:nvPr>
            <p:ph type="ftr" sz="quarter" idx="21"/>
          </p:nvPr>
        </p:nvSpPr>
        <p:spPr/>
        <p:txBody>
          <a:bodyPr/>
          <a:lstStyle/>
          <a:p>
            <a:r>
              <a:rPr lang="en-US" dirty="0"/>
              <a:t>MELODY #5.4.P Personal protective equipment (PPE) hands on training</a:t>
            </a:r>
          </a:p>
        </p:txBody>
      </p:sp>
      <p:sp>
        <p:nvSpPr>
          <p:cNvPr id="11" name="Tijdelijke aanduiding voor afbeelding 14">
            <a:extLst>
              <a:ext uri="{FF2B5EF4-FFF2-40B4-BE49-F238E27FC236}">
                <a16:creationId xmlns:a16="http://schemas.microsoft.com/office/drawing/2014/main" id="{082B9D0C-0783-431C-BFBF-3A3AA871FE82}"/>
              </a:ext>
            </a:extLst>
          </p:cNvPr>
          <p:cNvSpPr>
            <a:spLocks noGrp="1"/>
          </p:cNvSpPr>
          <p:nvPr>
            <p:ph type="pic" sz="quarter" idx="12" hasCustomPrompt="1"/>
          </p:nvPr>
        </p:nvSpPr>
        <p:spPr>
          <a:xfrm>
            <a:off x="766763" y="3429001"/>
            <a:ext cx="3348037" cy="2628900"/>
          </a:xfrm>
          <a:prstGeom prst="rect">
            <a:avLst/>
          </a:prstGeom>
          <a:solidFill>
            <a:schemeClr val="accent5">
              <a:lumMod val="50000"/>
              <a:alpha val="78000"/>
            </a:schemeClr>
          </a:solidFill>
        </p:spPr>
        <p:txBody>
          <a:bodyPr anchor="ctr" anchorCtr="0"/>
          <a:lstStyle>
            <a:lvl1pPr marL="0" marR="0" indent="0" algn="l" defTabSz="914400" rtl="0" eaLnBrk="1" fontAlgn="auto" latinLnBrk="0" hangingPunct="1">
              <a:lnSpc>
                <a:spcPct val="90000"/>
              </a:lnSpc>
              <a:spcBef>
                <a:spcPts val="1000"/>
              </a:spcBef>
              <a:spcAft>
                <a:spcPts val="0"/>
              </a:spcAft>
              <a:buClr>
                <a:schemeClr val="accent2"/>
              </a:buClr>
              <a:buSzTx/>
              <a:buFontTx/>
              <a:buNone/>
              <a:tabLst/>
              <a:defRPr baseline="0">
                <a:solidFill>
                  <a:schemeClr val="bg1"/>
                </a:solidFill>
              </a:defRPr>
            </a:lvl1pPr>
          </a:lstStyle>
          <a:p>
            <a:r>
              <a:rPr lang="en-US"/>
              <a:t>Click to add picture</a:t>
            </a:r>
            <a:endParaRPr lang="en-BE" dirty="0"/>
          </a:p>
        </p:txBody>
      </p:sp>
      <p:sp>
        <p:nvSpPr>
          <p:cNvPr id="10" name="Text Placeholder 5"/>
          <p:cNvSpPr>
            <a:spLocks noGrp="1"/>
          </p:cNvSpPr>
          <p:nvPr>
            <p:ph type="body" sz="quarter" idx="22" hasCustomPrompt="1"/>
          </p:nvPr>
        </p:nvSpPr>
        <p:spPr>
          <a:xfrm>
            <a:off x="4443415" y="1408012"/>
            <a:ext cx="3348036" cy="2040039"/>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2" name="Tijdelijke aanduiding voor afbeelding 14">
            <a:extLst>
              <a:ext uri="{FF2B5EF4-FFF2-40B4-BE49-F238E27FC236}">
                <a16:creationId xmlns:a16="http://schemas.microsoft.com/office/drawing/2014/main" id="{082B9D0C-0783-431C-BFBF-3A3AA871FE82}"/>
              </a:ext>
            </a:extLst>
          </p:cNvPr>
          <p:cNvSpPr>
            <a:spLocks noGrp="1"/>
          </p:cNvSpPr>
          <p:nvPr>
            <p:ph type="pic" sz="quarter" idx="23" hasCustomPrompt="1"/>
          </p:nvPr>
        </p:nvSpPr>
        <p:spPr>
          <a:xfrm>
            <a:off x="4443413" y="3429001"/>
            <a:ext cx="3348037" cy="2628900"/>
          </a:xfrm>
          <a:prstGeom prst="rect">
            <a:avLst/>
          </a:prstGeom>
          <a:solidFill>
            <a:schemeClr val="accent5">
              <a:lumMod val="50000"/>
              <a:alpha val="78000"/>
            </a:schemeClr>
          </a:solidFill>
        </p:spPr>
        <p:txBody>
          <a:bodyPr anchor="ctr" anchorCtr="0"/>
          <a:lstStyle>
            <a:lvl1pPr marL="0" marR="0" indent="0" algn="l" defTabSz="914400" rtl="0" eaLnBrk="1" fontAlgn="auto" latinLnBrk="0" hangingPunct="1">
              <a:lnSpc>
                <a:spcPct val="90000"/>
              </a:lnSpc>
              <a:spcBef>
                <a:spcPts val="1000"/>
              </a:spcBef>
              <a:spcAft>
                <a:spcPts val="0"/>
              </a:spcAft>
              <a:buClr>
                <a:schemeClr val="accent2"/>
              </a:buClr>
              <a:buSzTx/>
              <a:buFontTx/>
              <a:buNone/>
              <a:tabLst/>
              <a:defRPr baseline="0">
                <a:solidFill>
                  <a:schemeClr val="bg1"/>
                </a:solidFill>
              </a:defRPr>
            </a:lvl1pPr>
          </a:lstStyle>
          <a:p>
            <a:r>
              <a:rPr lang="en-US"/>
              <a:t>Click to add picture</a:t>
            </a:r>
            <a:endParaRPr lang="en-BE" dirty="0"/>
          </a:p>
        </p:txBody>
      </p:sp>
      <p:sp>
        <p:nvSpPr>
          <p:cNvPr id="16" name="Text Placeholder 5"/>
          <p:cNvSpPr>
            <a:spLocks noGrp="1"/>
          </p:cNvSpPr>
          <p:nvPr>
            <p:ph type="body" sz="quarter" idx="24" hasCustomPrompt="1"/>
          </p:nvPr>
        </p:nvSpPr>
        <p:spPr>
          <a:xfrm>
            <a:off x="8101014" y="1408012"/>
            <a:ext cx="3348036" cy="2040039"/>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7" name="Tijdelijke aanduiding voor afbeelding 14">
            <a:extLst>
              <a:ext uri="{FF2B5EF4-FFF2-40B4-BE49-F238E27FC236}">
                <a16:creationId xmlns:a16="http://schemas.microsoft.com/office/drawing/2014/main" id="{082B9D0C-0783-431C-BFBF-3A3AA871FE82}"/>
              </a:ext>
            </a:extLst>
          </p:cNvPr>
          <p:cNvSpPr>
            <a:spLocks noGrp="1"/>
          </p:cNvSpPr>
          <p:nvPr>
            <p:ph type="pic" sz="quarter" idx="25" hasCustomPrompt="1"/>
          </p:nvPr>
        </p:nvSpPr>
        <p:spPr>
          <a:xfrm>
            <a:off x="8101012" y="3429001"/>
            <a:ext cx="3348037" cy="2628900"/>
          </a:xfrm>
          <a:prstGeom prst="rect">
            <a:avLst/>
          </a:prstGeom>
          <a:solidFill>
            <a:schemeClr val="accent5">
              <a:lumMod val="50000"/>
              <a:alpha val="78000"/>
            </a:schemeClr>
          </a:solidFill>
        </p:spPr>
        <p:txBody>
          <a:bodyPr anchor="ctr" anchorCtr="0"/>
          <a:lstStyle>
            <a:lvl1pPr marL="0" marR="0" indent="0" algn="l" defTabSz="914400" rtl="0" eaLnBrk="1" fontAlgn="auto" latinLnBrk="0" hangingPunct="1">
              <a:lnSpc>
                <a:spcPct val="90000"/>
              </a:lnSpc>
              <a:spcBef>
                <a:spcPts val="1000"/>
              </a:spcBef>
              <a:spcAft>
                <a:spcPts val="0"/>
              </a:spcAft>
              <a:buClr>
                <a:schemeClr val="accent2"/>
              </a:buClr>
              <a:buSzTx/>
              <a:buFontTx/>
              <a:buNone/>
              <a:tabLst/>
              <a:defRPr baseline="0">
                <a:solidFill>
                  <a:schemeClr val="bg1"/>
                </a:solidFill>
              </a:defRPr>
            </a:lvl1pPr>
          </a:lstStyle>
          <a:p>
            <a:r>
              <a:rPr lang="en-US"/>
              <a:t>Click to add picture</a:t>
            </a:r>
            <a:endParaRPr lang="en-BE" dirty="0"/>
          </a:p>
        </p:txBody>
      </p:sp>
    </p:spTree>
    <p:extLst>
      <p:ext uri="{BB962C8B-B14F-4D97-AF65-F5344CB8AC3E}">
        <p14:creationId xmlns:p14="http://schemas.microsoft.com/office/powerpoint/2010/main" val="28175780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pos="3840">
          <p15:clr>
            <a:srgbClr val="FBAE40"/>
          </p15:clr>
        </p15:guide>
        <p15:guide id="2" pos="3552">
          <p15:clr>
            <a:srgbClr val="FBAE40"/>
          </p15:clr>
        </p15:guide>
        <p15:guide id="3" pos="412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ising slide with icons">
    <p:spTree>
      <p:nvGrpSpPr>
        <p:cNvPr id="1" name=""/>
        <p:cNvGrpSpPr/>
        <p:nvPr/>
      </p:nvGrpSpPr>
      <p:grpSpPr>
        <a:xfrm>
          <a:off x="0" y="0"/>
          <a:ext cx="0" cy="0"/>
          <a:chOff x="0" y="0"/>
          <a:chExt cx="0" cy="0"/>
        </a:xfrm>
      </p:grpSpPr>
      <p:sp>
        <p:nvSpPr>
          <p:cNvPr id="3" name="Title 2"/>
          <p:cNvSpPr>
            <a:spLocks noGrp="1"/>
          </p:cNvSpPr>
          <p:nvPr>
            <p:ph type="title"/>
          </p:nvPr>
        </p:nvSpPr>
        <p:spPr>
          <a:xfrm>
            <a:off x="766762" y="806211"/>
            <a:ext cx="10658476" cy="582751"/>
          </a:xfrm>
        </p:spPr>
        <p:txBody>
          <a:bodyPr/>
          <a:lstStyle/>
          <a:p>
            <a:r>
              <a:rPr lang="en-US"/>
              <a:t>Click to edit Master title style</a:t>
            </a:r>
          </a:p>
        </p:txBody>
      </p:sp>
      <p:sp>
        <p:nvSpPr>
          <p:cNvPr id="14" name="Text Placeholder 5"/>
          <p:cNvSpPr>
            <a:spLocks noGrp="1"/>
          </p:cNvSpPr>
          <p:nvPr>
            <p:ph type="body" sz="quarter" idx="19" hasCustomPrompt="1"/>
          </p:nvPr>
        </p:nvSpPr>
        <p:spPr>
          <a:xfrm>
            <a:off x="766765" y="1408012"/>
            <a:ext cx="10682284" cy="2040039"/>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9" name="Tijdelijke aanduiding voor dianummer 5">
            <a:extLst>
              <a:ext uri="{FF2B5EF4-FFF2-40B4-BE49-F238E27FC236}">
                <a16:creationId xmlns:a16="http://schemas.microsoft.com/office/drawing/2014/main" id="{85ACB9A7-77F2-41DA-BDAD-3E1B26CA8CAF}"/>
              </a:ext>
            </a:extLst>
          </p:cNvPr>
          <p:cNvSpPr>
            <a:spLocks noGrp="1"/>
          </p:cNvSpPr>
          <p:nvPr>
            <p:ph type="sldNum" sz="quarter" idx="4"/>
          </p:nvPr>
        </p:nvSpPr>
        <p:spPr>
          <a:xfrm>
            <a:off x="8980433" y="6479665"/>
            <a:ext cx="2743200" cy="230784"/>
          </a:xfrm>
          <a:prstGeom prst="rect">
            <a:avLst/>
          </a:prstGeom>
        </p:spPr>
        <p:txBody>
          <a:bodyPr vert="horz" lIns="0" tIns="0" rIns="0" bIns="0" rtlCol="0" anchor="t" anchorCtr="0"/>
          <a:lstStyle>
            <a:lvl1pPr algn="r">
              <a:defRPr sz="1000" b="1">
                <a:solidFill>
                  <a:schemeClr val="tx1"/>
                </a:solidFill>
                <a:latin typeface="+mj-lt"/>
                <a:ea typeface="Segoe UI Black" panose="020B0A02040204020203" pitchFamily="34" charset="0"/>
                <a:cs typeface="Segoe UI Semibold" panose="020B0702040204020203" pitchFamily="34" charset="0"/>
              </a:defRPr>
            </a:lvl1pPr>
          </a:lstStyle>
          <a:p>
            <a:fld id="{A814E660-BF25-4843-B2A0-93C6E2B6253B}" type="slidenum">
              <a:rPr lang="en-BE" smtClean="0"/>
              <a:pPr/>
              <a:t>‹#›</a:t>
            </a:fld>
            <a:endParaRPr lang="en-BE" dirty="0"/>
          </a:p>
        </p:txBody>
      </p:sp>
      <p:sp>
        <p:nvSpPr>
          <p:cNvPr id="2" name="Footer Placeholder 1"/>
          <p:cNvSpPr>
            <a:spLocks noGrp="1"/>
          </p:cNvSpPr>
          <p:nvPr>
            <p:ph type="ftr" sz="quarter" idx="21"/>
          </p:nvPr>
        </p:nvSpPr>
        <p:spPr/>
        <p:txBody>
          <a:bodyPr/>
          <a:lstStyle/>
          <a:p>
            <a:r>
              <a:rPr lang="en-US" dirty="0"/>
              <a:t>MELODY #5.4.P Personal protective equipment (PPE) hands on training</a:t>
            </a:r>
          </a:p>
        </p:txBody>
      </p:sp>
      <p:sp>
        <p:nvSpPr>
          <p:cNvPr id="11" name="Tijdelijke aanduiding voor afbeelding 14">
            <a:extLst>
              <a:ext uri="{FF2B5EF4-FFF2-40B4-BE49-F238E27FC236}">
                <a16:creationId xmlns:a16="http://schemas.microsoft.com/office/drawing/2014/main" id="{082B9D0C-0783-431C-BFBF-3A3AA871FE82}"/>
              </a:ext>
            </a:extLst>
          </p:cNvPr>
          <p:cNvSpPr>
            <a:spLocks noGrp="1"/>
          </p:cNvSpPr>
          <p:nvPr>
            <p:ph type="pic" sz="quarter" idx="12" hasCustomPrompt="1"/>
          </p:nvPr>
        </p:nvSpPr>
        <p:spPr>
          <a:xfrm>
            <a:off x="766763" y="3429001"/>
            <a:ext cx="3348037" cy="2628900"/>
          </a:xfrm>
          <a:prstGeom prst="rect">
            <a:avLst/>
          </a:prstGeom>
          <a:solidFill>
            <a:schemeClr val="accent5">
              <a:lumMod val="50000"/>
              <a:alpha val="78000"/>
            </a:schemeClr>
          </a:solidFill>
        </p:spPr>
        <p:txBody>
          <a:bodyPr anchor="ctr" anchorCtr="0"/>
          <a:lstStyle>
            <a:lvl1pPr marL="0" marR="0" indent="0" algn="l" defTabSz="914400" rtl="0" eaLnBrk="1" fontAlgn="auto" latinLnBrk="0" hangingPunct="1">
              <a:lnSpc>
                <a:spcPct val="90000"/>
              </a:lnSpc>
              <a:spcBef>
                <a:spcPts val="1000"/>
              </a:spcBef>
              <a:spcAft>
                <a:spcPts val="0"/>
              </a:spcAft>
              <a:buClr>
                <a:schemeClr val="accent2"/>
              </a:buClr>
              <a:buSzTx/>
              <a:buFontTx/>
              <a:buNone/>
              <a:tabLst/>
              <a:defRPr baseline="0">
                <a:solidFill>
                  <a:schemeClr val="bg1"/>
                </a:solidFill>
              </a:defRPr>
            </a:lvl1pPr>
          </a:lstStyle>
          <a:p>
            <a:r>
              <a:rPr lang="en-US"/>
              <a:t>Click to add picture</a:t>
            </a:r>
            <a:endParaRPr lang="en-BE" dirty="0"/>
          </a:p>
        </p:txBody>
      </p:sp>
      <p:sp>
        <p:nvSpPr>
          <p:cNvPr id="12" name="Tijdelijke aanduiding voor afbeelding 14">
            <a:extLst>
              <a:ext uri="{FF2B5EF4-FFF2-40B4-BE49-F238E27FC236}">
                <a16:creationId xmlns:a16="http://schemas.microsoft.com/office/drawing/2014/main" id="{082B9D0C-0783-431C-BFBF-3A3AA871FE82}"/>
              </a:ext>
            </a:extLst>
          </p:cNvPr>
          <p:cNvSpPr>
            <a:spLocks noGrp="1"/>
          </p:cNvSpPr>
          <p:nvPr>
            <p:ph type="pic" sz="quarter" idx="23" hasCustomPrompt="1"/>
          </p:nvPr>
        </p:nvSpPr>
        <p:spPr>
          <a:xfrm>
            <a:off x="4443413" y="3429001"/>
            <a:ext cx="3348037" cy="2628900"/>
          </a:xfrm>
          <a:prstGeom prst="rect">
            <a:avLst/>
          </a:prstGeom>
          <a:solidFill>
            <a:schemeClr val="accent5">
              <a:lumMod val="50000"/>
              <a:alpha val="78000"/>
            </a:schemeClr>
          </a:solidFill>
        </p:spPr>
        <p:txBody>
          <a:bodyPr anchor="ctr" anchorCtr="0"/>
          <a:lstStyle>
            <a:lvl1pPr marL="0" marR="0" indent="0" algn="l" defTabSz="914400" rtl="0" eaLnBrk="1" fontAlgn="auto" latinLnBrk="0" hangingPunct="1">
              <a:lnSpc>
                <a:spcPct val="90000"/>
              </a:lnSpc>
              <a:spcBef>
                <a:spcPts val="1000"/>
              </a:spcBef>
              <a:spcAft>
                <a:spcPts val="0"/>
              </a:spcAft>
              <a:buClr>
                <a:schemeClr val="accent2"/>
              </a:buClr>
              <a:buSzTx/>
              <a:buFontTx/>
              <a:buNone/>
              <a:tabLst/>
              <a:defRPr baseline="0">
                <a:solidFill>
                  <a:schemeClr val="bg1"/>
                </a:solidFill>
              </a:defRPr>
            </a:lvl1pPr>
          </a:lstStyle>
          <a:p>
            <a:r>
              <a:rPr lang="en-US"/>
              <a:t>Click to add picture</a:t>
            </a:r>
            <a:endParaRPr lang="en-BE" dirty="0"/>
          </a:p>
        </p:txBody>
      </p:sp>
      <p:sp>
        <p:nvSpPr>
          <p:cNvPr id="17" name="Tijdelijke aanduiding voor afbeelding 14">
            <a:extLst>
              <a:ext uri="{FF2B5EF4-FFF2-40B4-BE49-F238E27FC236}">
                <a16:creationId xmlns:a16="http://schemas.microsoft.com/office/drawing/2014/main" id="{082B9D0C-0783-431C-BFBF-3A3AA871FE82}"/>
              </a:ext>
            </a:extLst>
          </p:cNvPr>
          <p:cNvSpPr>
            <a:spLocks noGrp="1"/>
          </p:cNvSpPr>
          <p:nvPr>
            <p:ph type="pic" sz="quarter" idx="25" hasCustomPrompt="1"/>
          </p:nvPr>
        </p:nvSpPr>
        <p:spPr>
          <a:xfrm>
            <a:off x="8101012" y="3429001"/>
            <a:ext cx="3348037" cy="2628900"/>
          </a:xfrm>
          <a:prstGeom prst="rect">
            <a:avLst/>
          </a:prstGeom>
          <a:solidFill>
            <a:schemeClr val="accent5">
              <a:lumMod val="50000"/>
              <a:alpha val="78000"/>
            </a:schemeClr>
          </a:solidFill>
        </p:spPr>
        <p:txBody>
          <a:bodyPr anchor="ctr" anchorCtr="0"/>
          <a:lstStyle>
            <a:lvl1pPr marL="0" marR="0" indent="0" algn="l" defTabSz="914400" rtl="0" eaLnBrk="1" fontAlgn="auto" latinLnBrk="0" hangingPunct="1">
              <a:lnSpc>
                <a:spcPct val="90000"/>
              </a:lnSpc>
              <a:spcBef>
                <a:spcPts val="1000"/>
              </a:spcBef>
              <a:spcAft>
                <a:spcPts val="0"/>
              </a:spcAft>
              <a:buClr>
                <a:schemeClr val="accent2"/>
              </a:buClr>
              <a:buSzTx/>
              <a:buFontTx/>
              <a:buNone/>
              <a:tabLst/>
              <a:defRPr baseline="0">
                <a:solidFill>
                  <a:schemeClr val="bg1"/>
                </a:solidFill>
              </a:defRPr>
            </a:lvl1pPr>
          </a:lstStyle>
          <a:p>
            <a:r>
              <a:rPr lang="en-US"/>
              <a:t>Click to add picture</a:t>
            </a:r>
            <a:endParaRPr lang="en-BE" dirty="0"/>
          </a:p>
        </p:txBody>
      </p:sp>
    </p:spTree>
    <p:extLst>
      <p:ext uri="{BB962C8B-B14F-4D97-AF65-F5344CB8AC3E}">
        <p14:creationId xmlns:p14="http://schemas.microsoft.com/office/powerpoint/2010/main" val="21052029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pos="3840">
          <p15:clr>
            <a:srgbClr val="FBAE40"/>
          </p15:clr>
        </p15:guide>
        <p15:guide id="2" pos="3552">
          <p15:clr>
            <a:srgbClr val="FBAE40"/>
          </p15:clr>
        </p15:guide>
        <p15:guide id="3" pos="412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EDE2AA-5EC7-4E82-852A-FE7B050223C2}"/>
              </a:ext>
            </a:extLst>
          </p:cNvPr>
          <p:cNvSpPr>
            <a:spLocks noGrp="1"/>
          </p:cNvSpPr>
          <p:nvPr>
            <p:ph type="title"/>
          </p:nvPr>
        </p:nvSpPr>
        <p:spPr>
          <a:xfrm>
            <a:off x="766762" y="800496"/>
            <a:ext cx="10658475" cy="985576"/>
          </a:xfrm>
          <a:prstGeom prst="rect">
            <a:avLst/>
          </a:prstGeom>
        </p:spPr>
        <p:txBody>
          <a:bodyPr lIns="0" tIns="0" rIns="0" bIns="0">
            <a:noAutofit/>
          </a:bodyPr>
          <a:lstStyle>
            <a:lvl1pPr>
              <a:defRPr sz="4400"/>
            </a:lvl1pPr>
          </a:lstStyle>
          <a:p>
            <a:endParaRPr lang="en-BE" dirty="0"/>
          </a:p>
        </p:txBody>
      </p:sp>
      <p:sp>
        <p:nvSpPr>
          <p:cNvPr id="81" name="Text Placeholder 4"/>
          <p:cNvSpPr>
            <a:spLocks noGrp="1"/>
          </p:cNvSpPr>
          <p:nvPr>
            <p:ph type="body" sz="quarter" idx="15" hasCustomPrompt="1"/>
          </p:nvPr>
        </p:nvSpPr>
        <p:spPr>
          <a:xfrm>
            <a:off x="766762" y="1786072"/>
            <a:ext cx="10658475" cy="4301992"/>
          </a:xfrm>
        </p:spPr>
        <p:txBody>
          <a:bodyPr/>
          <a:lstStyle>
            <a:lvl1pPr>
              <a:defRPr baseline="0"/>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Tijdelijke aanduiding voor dianummer 5">
            <a:extLst>
              <a:ext uri="{FF2B5EF4-FFF2-40B4-BE49-F238E27FC236}">
                <a16:creationId xmlns:a16="http://schemas.microsoft.com/office/drawing/2014/main" id="{85ACB9A7-77F2-41DA-BDAD-3E1B26CA8CAF}"/>
              </a:ext>
            </a:extLst>
          </p:cNvPr>
          <p:cNvSpPr>
            <a:spLocks noGrp="1"/>
          </p:cNvSpPr>
          <p:nvPr>
            <p:ph type="sldNum" sz="quarter" idx="4"/>
          </p:nvPr>
        </p:nvSpPr>
        <p:spPr>
          <a:xfrm>
            <a:off x="8980433" y="6479665"/>
            <a:ext cx="2743200" cy="230784"/>
          </a:xfrm>
          <a:prstGeom prst="rect">
            <a:avLst/>
          </a:prstGeom>
        </p:spPr>
        <p:txBody>
          <a:bodyPr vert="horz" lIns="0" tIns="0" rIns="0" bIns="0" rtlCol="0" anchor="t" anchorCtr="0"/>
          <a:lstStyle>
            <a:lvl1pPr algn="r">
              <a:defRPr sz="1000" b="1">
                <a:solidFill>
                  <a:schemeClr val="tx1"/>
                </a:solidFill>
                <a:latin typeface="+mj-lt"/>
                <a:ea typeface="Segoe UI Black" panose="020B0A02040204020203" pitchFamily="34" charset="0"/>
                <a:cs typeface="Segoe UI Semibold" panose="020B0702040204020203" pitchFamily="34" charset="0"/>
              </a:defRPr>
            </a:lvl1pPr>
          </a:lstStyle>
          <a:p>
            <a:fld id="{A814E660-BF25-4843-B2A0-93C6E2B6253B}" type="slidenum">
              <a:rPr lang="en-BE" smtClean="0"/>
              <a:pPr/>
              <a:t>‹#›</a:t>
            </a:fld>
            <a:endParaRPr lang="en-BE" dirty="0"/>
          </a:p>
        </p:txBody>
      </p:sp>
      <p:sp>
        <p:nvSpPr>
          <p:cNvPr id="3" name="Footer Placeholder 2"/>
          <p:cNvSpPr>
            <a:spLocks noGrp="1"/>
          </p:cNvSpPr>
          <p:nvPr>
            <p:ph type="ftr" sz="quarter" idx="16"/>
          </p:nvPr>
        </p:nvSpPr>
        <p:spPr/>
        <p:txBody>
          <a:bodyPr/>
          <a:lstStyle/>
          <a:p>
            <a:r>
              <a:rPr lang="en-US" dirty="0"/>
              <a:t>MELODY #5.4.P Personal protective equipment (PPE) hands on training</a:t>
            </a:r>
          </a:p>
        </p:txBody>
      </p:sp>
    </p:spTree>
    <p:extLst>
      <p:ext uri="{BB962C8B-B14F-4D97-AF65-F5344CB8AC3E}">
        <p14:creationId xmlns:p14="http://schemas.microsoft.com/office/powerpoint/2010/main" val="3834872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EDE2AA-5EC7-4E82-852A-FE7B050223C2}"/>
              </a:ext>
            </a:extLst>
          </p:cNvPr>
          <p:cNvSpPr>
            <a:spLocks noGrp="1"/>
          </p:cNvSpPr>
          <p:nvPr>
            <p:ph type="title"/>
          </p:nvPr>
        </p:nvSpPr>
        <p:spPr>
          <a:xfrm>
            <a:off x="766763" y="800100"/>
            <a:ext cx="10658475" cy="711201"/>
          </a:xfrm>
          <a:prstGeom prst="rect">
            <a:avLst/>
          </a:prstGeom>
        </p:spPr>
        <p:txBody>
          <a:bodyPr lIns="0" tIns="0" rIns="0" bIns="0">
            <a:normAutofit/>
          </a:bodyPr>
          <a:lstStyle>
            <a:lvl1pPr>
              <a:defRPr sz="4400"/>
            </a:lvl1pPr>
          </a:lstStyle>
          <a:p>
            <a:endParaRPr lang="en-BE" dirty="0"/>
          </a:p>
        </p:txBody>
      </p:sp>
      <p:sp>
        <p:nvSpPr>
          <p:cNvPr id="4" name="Tijdelijke aanduiding voor tekst 3">
            <a:extLst>
              <a:ext uri="{FF2B5EF4-FFF2-40B4-BE49-F238E27FC236}">
                <a16:creationId xmlns:a16="http://schemas.microsoft.com/office/drawing/2014/main" id="{C77A671E-B4FD-4971-A22F-87DB01A11F14}"/>
              </a:ext>
            </a:extLst>
          </p:cNvPr>
          <p:cNvSpPr>
            <a:spLocks noGrp="1"/>
          </p:cNvSpPr>
          <p:nvPr>
            <p:ph type="body" sz="quarter" idx="14"/>
          </p:nvPr>
        </p:nvSpPr>
        <p:spPr>
          <a:xfrm>
            <a:off x="6553200" y="1638300"/>
            <a:ext cx="4872038" cy="698501"/>
          </a:xfrm>
          <a:prstGeom prst="rect">
            <a:avLst/>
          </a:prstGeom>
        </p:spPr>
        <p:txBody>
          <a:bodyPr lIns="0" tIns="0" rIns="0" bIns="91440">
            <a:normAutofit/>
          </a:bodyPr>
          <a:lstStyle>
            <a:lvl1pPr marL="0" indent="0">
              <a:buFontTx/>
              <a:buNone/>
              <a:defRPr sz="2800" b="0">
                <a:solidFill>
                  <a:schemeClr val="accent1"/>
                </a:solidFill>
                <a:latin typeface="+mj-lt"/>
                <a:cs typeface="Segoe UI Semibold" panose="020B0702040204020203" pitchFamily="34" charset="0"/>
              </a:defRPr>
            </a:lvl1pPr>
          </a:lstStyle>
          <a:p>
            <a:pPr lvl="0"/>
            <a:endParaRPr lang="nl-NL" dirty="0"/>
          </a:p>
        </p:txBody>
      </p:sp>
      <p:sp>
        <p:nvSpPr>
          <p:cNvPr id="8" name="Tijdelijke aanduiding voor grafiek 7">
            <a:extLst>
              <a:ext uri="{FF2B5EF4-FFF2-40B4-BE49-F238E27FC236}">
                <a16:creationId xmlns:a16="http://schemas.microsoft.com/office/drawing/2014/main" id="{785BDB02-0669-46C1-BC18-4B6915F659E2}"/>
              </a:ext>
            </a:extLst>
          </p:cNvPr>
          <p:cNvSpPr>
            <a:spLocks noGrp="1"/>
          </p:cNvSpPr>
          <p:nvPr>
            <p:ph type="chart" sz="quarter" idx="15"/>
          </p:nvPr>
        </p:nvSpPr>
        <p:spPr>
          <a:xfrm>
            <a:off x="766762" y="1638300"/>
            <a:ext cx="4872037" cy="4419600"/>
          </a:xfrm>
          <a:prstGeom prst="rect">
            <a:avLst/>
          </a:prstGeom>
        </p:spPr>
        <p:txBody>
          <a:bodyPr>
            <a:normAutofit/>
          </a:bodyPr>
          <a:lstStyle>
            <a:lvl1pPr marL="0" indent="0" algn="ctr">
              <a:buFontTx/>
              <a:buNone/>
              <a:defRPr sz="1800" b="0"/>
            </a:lvl1pPr>
          </a:lstStyle>
          <a:p>
            <a:endParaRPr lang="en-BE" dirty="0"/>
          </a:p>
        </p:txBody>
      </p:sp>
      <p:sp>
        <p:nvSpPr>
          <p:cNvPr id="11" name="Text Placeholder 5"/>
          <p:cNvSpPr>
            <a:spLocks noGrp="1"/>
          </p:cNvSpPr>
          <p:nvPr>
            <p:ph type="body" sz="quarter" idx="20" hasCustomPrompt="1"/>
          </p:nvPr>
        </p:nvSpPr>
        <p:spPr>
          <a:xfrm>
            <a:off x="6544414" y="2463800"/>
            <a:ext cx="4872037" cy="3594100"/>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2" name="Tijdelijke aanduiding voor dianummer 5">
            <a:extLst>
              <a:ext uri="{FF2B5EF4-FFF2-40B4-BE49-F238E27FC236}">
                <a16:creationId xmlns:a16="http://schemas.microsoft.com/office/drawing/2014/main" id="{85ACB9A7-77F2-41DA-BDAD-3E1B26CA8CAF}"/>
              </a:ext>
            </a:extLst>
          </p:cNvPr>
          <p:cNvSpPr>
            <a:spLocks noGrp="1"/>
          </p:cNvSpPr>
          <p:nvPr>
            <p:ph type="sldNum" sz="quarter" idx="4"/>
          </p:nvPr>
        </p:nvSpPr>
        <p:spPr>
          <a:xfrm>
            <a:off x="8980433" y="6479665"/>
            <a:ext cx="2743200" cy="230784"/>
          </a:xfrm>
          <a:prstGeom prst="rect">
            <a:avLst/>
          </a:prstGeom>
        </p:spPr>
        <p:txBody>
          <a:bodyPr vert="horz" lIns="0" tIns="0" rIns="0" bIns="0" rtlCol="0" anchor="t" anchorCtr="0"/>
          <a:lstStyle>
            <a:lvl1pPr algn="r">
              <a:defRPr sz="1000" b="1">
                <a:solidFill>
                  <a:schemeClr val="tx1"/>
                </a:solidFill>
                <a:latin typeface="+mj-lt"/>
                <a:ea typeface="Segoe UI Black" panose="020B0A02040204020203" pitchFamily="34" charset="0"/>
                <a:cs typeface="Segoe UI Semibold" panose="020B0702040204020203" pitchFamily="34" charset="0"/>
              </a:defRPr>
            </a:lvl1pPr>
          </a:lstStyle>
          <a:p>
            <a:fld id="{A814E660-BF25-4843-B2A0-93C6E2B6253B}" type="slidenum">
              <a:rPr lang="en-BE" smtClean="0"/>
              <a:pPr/>
              <a:t>‹#›</a:t>
            </a:fld>
            <a:endParaRPr lang="en-BE" dirty="0"/>
          </a:p>
        </p:txBody>
      </p:sp>
      <p:sp>
        <p:nvSpPr>
          <p:cNvPr id="3" name="Footer Placeholder 2"/>
          <p:cNvSpPr>
            <a:spLocks noGrp="1"/>
          </p:cNvSpPr>
          <p:nvPr>
            <p:ph type="ftr" sz="quarter" idx="21"/>
          </p:nvPr>
        </p:nvSpPr>
        <p:spPr/>
        <p:txBody>
          <a:bodyPr/>
          <a:lstStyle/>
          <a:p>
            <a:r>
              <a:rPr lang="en-US" dirty="0"/>
              <a:t>MELODY #5.4.P Personal protective equipment (PPE) hands on training</a:t>
            </a:r>
          </a:p>
        </p:txBody>
      </p:sp>
    </p:spTree>
    <p:extLst>
      <p:ext uri="{BB962C8B-B14F-4D97-AF65-F5344CB8AC3E}">
        <p14:creationId xmlns:p14="http://schemas.microsoft.com/office/powerpoint/2010/main" val="19409069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pos="3840">
          <p15:clr>
            <a:srgbClr val="FBAE40"/>
          </p15:clr>
        </p15:guide>
        <p15:guide id="2" pos="4128">
          <p15:clr>
            <a:srgbClr val="FBAE40"/>
          </p15:clr>
        </p15:guide>
        <p15:guide id="3" pos="3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806211"/>
            <a:ext cx="10663238" cy="884477"/>
          </a:xfrm>
          <a:prstGeom prst="rect">
            <a:avLst/>
          </a:prstGeom>
        </p:spPr>
        <p:txBody>
          <a:bodyPr vert="horz" lIns="0" tIns="0" rIns="0" bIns="0" rtlCol="0" anchor="t">
            <a:normAutofit/>
          </a:bodyPr>
          <a:lstStyle/>
          <a:p>
            <a:r>
              <a:rPr lang="en-US"/>
              <a:t>Click to edit Master title style</a:t>
            </a:r>
          </a:p>
        </p:txBody>
      </p:sp>
      <p:sp>
        <p:nvSpPr>
          <p:cNvPr id="3" name="Text Placeholder 2"/>
          <p:cNvSpPr>
            <a:spLocks noGrp="1"/>
          </p:cNvSpPr>
          <p:nvPr>
            <p:ph type="body" idx="1"/>
          </p:nvPr>
        </p:nvSpPr>
        <p:spPr>
          <a:xfrm>
            <a:off x="766763" y="1825625"/>
            <a:ext cx="1065847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Box 13" title="AlexandriaAlternativeReference"/>
          <p:cNvSpPr txBox="1"/>
          <p:nvPr userDrawn="1"/>
        </p:nvSpPr>
        <p:spPr>
          <a:xfrm>
            <a:off x="1117063" y="6587241"/>
            <a:ext cx="1440000" cy="21544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tab pos="3780000" algn="r"/>
              </a:tabLst>
              <a:defRPr/>
            </a:pPr>
            <a:r>
              <a:rPr kumimoji="0" lang="en-US" sz="800" b="0" i="1" u="none" strike="noStrike" kern="1200" cap="none" spc="0" normalizeH="0" baseline="0" noProof="0">
                <a:ln>
                  <a:noFill/>
                </a:ln>
                <a:solidFill>
                  <a:prstClr val="white">
                    <a:lumMod val="50000"/>
                  </a:prstClr>
                </a:solidFill>
                <a:effectLst/>
                <a:uLnTx/>
                <a:uFillTx/>
                <a:latin typeface="Segoe UI" pitchFamily="34" charset="0"/>
                <a:ea typeface="Segoe UI" pitchFamily="34" charset="0"/>
                <a:cs typeface="Segoe UI" pitchFamily="34" charset="0"/>
              </a:rPr>
              <a:t> </a:t>
            </a:r>
            <a:endParaRPr kumimoji="0" lang="nl-BE" sz="800" b="0" i="1" u="none" strike="noStrike" kern="1200" cap="none" spc="0" normalizeH="0" baseline="0" noProof="0" dirty="0">
              <a:ln>
                <a:noFill/>
              </a:ln>
              <a:solidFill>
                <a:prstClr val="white">
                  <a:lumMod val="50000"/>
                </a:prstClr>
              </a:solidFill>
              <a:effectLst/>
              <a:uLnTx/>
              <a:uFillTx/>
              <a:latin typeface="Segoe UI" pitchFamily="34" charset="0"/>
              <a:ea typeface="Segoe UI" pitchFamily="34" charset="0"/>
              <a:cs typeface="Segoe UI" pitchFamily="34" charset="0"/>
            </a:endParaRPr>
          </a:p>
        </p:txBody>
      </p:sp>
      <p:sp>
        <p:nvSpPr>
          <p:cNvPr id="15" name="Tijdelijke aanduiding voor dianummer 5">
            <a:extLst>
              <a:ext uri="{FF2B5EF4-FFF2-40B4-BE49-F238E27FC236}">
                <a16:creationId xmlns:a16="http://schemas.microsoft.com/office/drawing/2014/main" id="{85ACB9A7-77F2-41DA-BDAD-3E1B26CA8CAF}"/>
              </a:ext>
            </a:extLst>
          </p:cNvPr>
          <p:cNvSpPr>
            <a:spLocks noGrp="1"/>
          </p:cNvSpPr>
          <p:nvPr>
            <p:ph type="sldNum" sz="quarter" idx="4"/>
          </p:nvPr>
        </p:nvSpPr>
        <p:spPr>
          <a:xfrm>
            <a:off x="11353799" y="6479665"/>
            <a:ext cx="369833" cy="143176"/>
          </a:xfrm>
          <a:prstGeom prst="rect">
            <a:avLst/>
          </a:prstGeom>
        </p:spPr>
        <p:txBody>
          <a:bodyPr vert="horz" lIns="0" tIns="0" rIns="0" bIns="0" rtlCol="0" anchor="t" anchorCtr="0"/>
          <a:lstStyle>
            <a:lvl1pPr algn="r">
              <a:defRPr sz="1000" b="1">
                <a:solidFill>
                  <a:schemeClr val="tx1"/>
                </a:solidFill>
                <a:latin typeface="+mj-lt"/>
                <a:ea typeface="Segoe UI Black" panose="020B0A02040204020203" pitchFamily="34" charset="0"/>
                <a:cs typeface="Segoe UI Semibold" panose="020B0702040204020203" pitchFamily="34" charset="0"/>
              </a:defRPr>
            </a:lvl1pPr>
          </a:lstStyle>
          <a:p>
            <a:fld id="{A814E660-BF25-4843-B2A0-93C6E2B6253B}" type="slidenum">
              <a:rPr lang="en-BE" smtClean="0"/>
              <a:pPr/>
              <a:t>‹#›</a:t>
            </a:fld>
            <a:endParaRPr lang="en-BE" dirty="0"/>
          </a:p>
        </p:txBody>
      </p:sp>
      <p:sp>
        <p:nvSpPr>
          <p:cNvPr id="6" name="Footer Placeholder 5"/>
          <p:cNvSpPr>
            <a:spLocks noGrp="1"/>
          </p:cNvSpPr>
          <p:nvPr>
            <p:ph type="ftr" sz="quarter" idx="3"/>
          </p:nvPr>
        </p:nvSpPr>
        <p:spPr>
          <a:xfrm>
            <a:off x="452927" y="6479664"/>
            <a:ext cx="10776247" cy="148485"/>
          </a:xfrm>
          <a:prstGeom prst="rect">
            <a:avLst/>
          </a:prstGeom>
        </p:spPr>
        <p:txBody>
          <a:bodyPr lIns="0" tIns="0" rIns="0" bIns="0" anchor="ctr"/>
          <a:lstStyle>
            <a:lvl1pPr>
              <a:defRPr sz="1000" b="1"/>
            </a:lvl1pPr>
          </a:lstStyle>
          <a:p>
            <a:r>
              <a:rPr lang="en-US" dirty="0"/>
              <a:t>MELODY #5.4.P Personal protective equipment (PPE) hands on training</a:t>
            </a:r>
          </a:p>
        </p:txBody>
      </p:sp>
    </p:spTree>
    <p:extLst>
      <p:ext uri="{BB962C8B-B14F-4D97-AF65-F5344CB8AC3E}">
        <p14:creationId xmlns:p14="http://schemas.microsoft.com/office/powerpoint/2010/main" val="68226474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8" r:id="rId4"/>
    <p:sldLayoutId id="2147483702" r:id="rId5"/>
    <p:sldLayoutId id="2147483703" r:id="rId6"/>
    <p:sldLayoutId id="2147483704" r:id="rId7"/>
    <p:sldLayoutId id="2147483694" r:id="rId8"/>
    <p:sldLayoutId id="2147483670" r:id="rId9"/>
    <p:sldLayoutId id="2147483671" r:id="rId10"/>
    <p:sldLayoutId id="2147483667" r:id="rId11"/>
    <p:sldLayoutId id="2147483665" r:id="rId12"/>
    <p:sldLayoutId id="2147483698" r:id="rId13"/>
    <p:sldLayoutId id="2147483699" r:id="rId14"/>
    <p:sldLayoutId id="2147483685" r:id="rId15"/>
    <p:sldLayoutId id="2147483701" r:id="rId16"/>
    <p:sldLayoutId id="2147483697" r:id="rId17"/>
    <p:sldLayoutId id="2147483700" r:id="rId1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txStyles>
    <p:titleStyle>
      <a:lvl1pPr algn="l" defTabSz="914400" rtl="0" eaLnBrk="1" latinLnBrk="0" hangingPunct="1">
        <a:lnSpc>
          <a:spcPct val="90000"/>
        </a:lnSpc>
        <a:spcBef>
          <a:spcPct val="0"/>
        </a:spcBef>
        <a:buNone/>
        <a:defRPr sz="4400" b="0" kern="1200">
          <a:solidFill>
            <a:schemeClr val="accent1"/>
          </a:solidFill>
          <a:latin typeface="FranklinGotTExtCon" pitchFamily="2" charset="0"/>
          <a:ea typeface="+mj-ea"/>
          <a:cs typeface="+mj-cs"/>
        </a:defRPr>
      </a:lvl1pPr>
    </p:titleStyle>
    <p:bodyStyle>
      <a:lvl1pPr marL="355600" indent="-2667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622300" indent="-266700"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990600" indent="-2667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solidFill>
          <a:latin typeface="+mn-lt"/>
          <a:ea typeface="+mn-ea"/>
          <a:cs typeface="+mn-cs"/>
        </a:defRPr>
      </a:lvl3pPr>
      <a:lvl4pPr marL="1257300" indent="-2667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1612900" indent="-266700" algn="l" defTabSz="914400" rtl="0" eaLnBrk="1" latinLnBrk="0" hangingPunct="1">
        <a:lnSpc>
          <a:spcPct val="100000"/>
        </a:lnSpc>
        <a:spcBef>
          <a:spcPts val="500"/>
        </a:spcBef>
        <a:buClr>
          <a:schemeClr val="bg1">
            <a:lumMod val="50000"/>
          </a:schemeClr>
        </a:buClr>
        <a:buFont typeface="Arial" panose="020B0604020202020204" pitchFamily="34" charset="0"/>
        <a:buChar char="•"/>
        <a:defRPr lang="en-US" sz="1800" kern="120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483">
          <p15:clr>
            <a:srgbClr val="F26B43"/>
          </p15:clr>
        </p15:guide>
        <p15:guide id="4" pos="7197">
          <p15:clr>
            <a:srgbClr val="F26B43"/>
          </p15:clr>
        </p15:guide>
        <p15:guide id="5" orient="horz" pos="504">
          <p15:clr>
            <a:srgbClr val="F26B43"/>
          </p15:clr>
        </p15:guide>
        <p15:guide id="6" orient="horz" pos="381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chor="ctr"/>
          <a:lstStyle/>
          <a:p>
            <a:r>
              <a:rPr lang="en-US" dirty="0"/>
              <a:t>5.4P Hands on training: Personal protective equipment (PPE) </a:t>
            </a:r>
          </a:p>
        </p:txBody>
      </p:sp>
      <p:sp>
        <p:nvSpPr>
          <p:cNvPr id="3" name="Title 2"/>
          <p:cNvSpPr>
            <a:spLocks noGrp="1"/>
          </p:cNvSpPr>
          <p:nvPr>
            <p:ph type="title"/>
          </p:nvPr>
        </p:nvSpPr>
        <p:spPr>
          <a:xfrm>
            <a:off x="590550" y="3948020"/>
            <a:ext cx="11117036" cy="909730"/>
          </a:xfrm>
        </p:spPr>
        <p:txBody>
          <a:bodyPr anchor="ctr">
            <a:noAutofit/>
          </a:bodyPr>
          <a:lstStyle/>
          <a:p>
            <a:r>
              <a:rPr lang="en-US" sz="3600" dirty="0"/>
              <a:t>Module 5 Risk assessment and hazard avoidance</a:t>
            </a:r>
          </a:p>
        </p:txBody>
      </p:sp>
    </p:spTree>
    <p:extLst>
      <p:ext uri="{BB962C8B-B14F-4D97-AF65-F5344CB8AC3E}">
        <p14:creationId xmlns:p14="http://schemas.microsoft.com/office/powerpoint/2010/main" val="36458622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Home Message</a:t>
            </a:r>
          </a:p>
        </p:txBody>
      </p:sp>
      <p:sp>
        <p:nvSpPr>
          <p:cNvPr id="3" name="Text Placeholder 2"/>
          <p:cNvSpPr>
            <a:spLocks noGrp="1"/>
          </p:cNvSpPr>
          <p:nvPr>
            <p:ph type="body" sz="quarter" idx="15"/>
          </p:nvPr>
        </p:nvSpPr>
        <p:spPr>
          <a:xfrm>
            <a:off x="766762" y="1786072"/>
            <a:ext cx="10956871" cy="4301992"/>
          </a:xfrm>
        </p:spPr>
        <p:txBody>
          <a:bodyPr/>
          <a:lstStyle/>
          <a:p>
            <a:r>
              <a:rPr lang="en-US" dirty="0"/>
              <a:t>Skin may only touch skin or the (clean) inside of your PPE</a:t>
            </a:r>
          </a:p>
          <a:p>
            <a:r>
              <a:rPr lang="en-US" dirty="0"/>
              <a:t>Skin may never touch the (dirty) outside of PPE </a:t>
            </a:r>
          </a:p>
          <a:p>
            <a:r>
              <a:rPr lang="en-US" dirty="0"/>
              <a:t>Mask goes on last and goes off last</a:t>
            </a:r>
          </a:p>
        </p:txBody>
      </p:sp>
      <p:sp>
        <p:nvSpPr>
          <p:cNvPr id="4" name="Slide Number Placeholder 3"/>
          <p:cNvSpPr>
            <a:spLocks noGrp="1"/>
          </p:cNvSpPr>
          <p:nvPr>
            <p:ph type="sldNum" sz="quarter" idx="4"/>
          </p:nvPr>
        </p:nvSpPr>
        <p:spPr/>
        <p:txBody>
          <a:bodyPr/>
          <a:lstStyle/>
          <a:p>
            <a:fld id="{A814E660-BF25-4843-B2A0-93C6E2B6253B}" type="slidenum">
              <a:rPr lang="en-BE" smtClean="0"/>
              <a:pPr/>
              <a:t>10</a:t>
            </a:fld>
            <a:endParaRPr lang="en-BE" dirty="0"/>
          </a:p>
        </p:txBody>
      </p:sp>
      <p:sp>
        <p:nvSpPr>
          <p:cNvPr id="7" name="Footer Placeholder 4">
            <a:extLst>
              <a:ext uri="{FF2B5EF4-FFF2-40B4-BE49-F238E27FC236}">
                <a16:creationId xmlns:a16="http://schemas.microsoft.com/office/drawing/2014/main" id="{F9FC6B3F-12B7-41D9-A23F-5115D7145AE8}"/>
              </a:ext>
            </a:extLst>
          </p:cNvPr>
          <p:cNvSpPr txBox="1">
            <a:spLocks/>
          </p:cNvSpPr>
          <p:nvPr/>
        </p:nvSpPr>
        <p:spPr>
          <a:xfrm>
            <a:off x="452927" y="6479664"/>
            <a:ext cx="10776247" cy="148485"/>
          </a:xfrm>
          <a:prstGeom prst="rect">
            <a:avLst/>
          </a:prstGeom>
        </p:spPr>
        <p:txBody>
          <a:bodyPr vert="horz" lIns="91440" tIns="45720" rIns="91440" bIns="45720" rtlCol="0" anchor="ctr">
            <a:noAutofit/>
          </a:bodyPr>
          <a:lstStyle>
            <a:lvl1pPr marL="0" indent="0" algn="ctr" defTabSz="914400" rtl="0" eaLnBrk="1" latinLnBrk="0" hangingPunct="1">
              <a:lnSpc>
                <a:spcPct val="100000"/>
              </a:lnSpc>
              <a:spcBef>
                <a:spcPts val="300"/>
              </a:spcBef>
              <a:buClr>
                <a:schemeClr val="accent1"/>
              </a:buClr>
              <a:buFontTx/>
              <a:buNone/>
              <a:defRPr sz="1100" kern="1200">
                <a:solidFill>
                  <a:schemeClr val="tx1"/>
                </a:solidFill>
                <a:latin typeface="+mn-lt"/>
                <a:ea typeface="+mn-ea"/>
                <a:cs typeface="+mn-cs"/>
              </a:defRPr>
            </a:lvl1pPr>
            <a:lvl2pPr marL="622300" indent="-266700"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990600" indent="-2667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solidFill>
                <a:latin typeface="+mn-lt"/>
                <a:ea typeface="+mn-ea"/>
                <a:cs typeface="+mn-cs"/>
              </a:defRPr>
            </a:lvl3pPr>
            <a:lvl4pPr marL="1257300" indent="-2667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1612900" indent="-266700" algn="l" defTabSz="914400" rtl="0" eaLnBrk="1" latinLnBrk="0" hangingPunct="1">
              <a:lnSpc>
                <a:spcPct val="100000"/>
              </a:lnSpc>
              <a:spcBef>
                <a:spcPts val="500"/>
              </a:spcBef>
              <a:buClr>
                <a:schemeClr val="bg1">
                  <a:lumMod val="50000"/>
                </a:schemeClr>
              </a:buClr>
              <a:buFont typeface="Arial" panose="020B0604020202020204" pitchFamily="34" charset="0"/>
              <a:buChar char="•"/>
              <a:defRPr lang="en-US" sz="1800" kern="120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defRPr/>
            </a:pPr>
            <a:r>
              <a:rPr lang="en-US" b="1"/>
              <a:t>Melody Presentation: 5.4P. Hands on training: Personal protective equipment (PPE) </a:t>
            </a:r>
            <a:endParaRPr lang="en-US" b="1" dirty="0"/>
          </a:p>
        </p:txBody>
      </p:sp>
    </p:spTree>
    <p:extLst>
      <p:ext uri="{BB962C8B-B14F-4D97-AF65-F5344CB8AC3E}">
        <p14:creationId xmlns:p14="http://schemas.microsoft.com/office/powerpoint/2010/main" val="22491630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p:txBody>
          <a:bodyPr/>
          <a:lstStyle/>
          <a:p>
            <a:r>
              <a:rPr lang="da-DK" dirty="0"/>
              <a:t>Thank you for your attention</a:t>
            </a:r>
            <a:endParaRPr lang="en-US" dirty="0"/>
          </a:p>
        </p:txBody>
      </p:sp>
      <p:sp>
        <p:nvSpPr>
          <p:cNvPr id="4" name="Slide Number Placeholder 3"/>
          <p:cNvSpPr>
            <a:spLocks noGrp="1"/>
          </p:cNvSpPr>
          <p:nvPr>
            <p:ph type="sldNum" sz="quarter" idx="4"/>
          </p:nvPr>
        </p:nvSpPr>
        <p:spPr/>
        <p:txBody>
          <a:bodyPr/>
          <a:lstStyle/>
          <a:p>
            <a:fld id="{A814E660-BF25-4843-B2A0-93C6E2B6253B}" type="slidenum">
              <a:rPr lang="en-BE" smtClean="0"/>
              <a:pPr/>
              <a:t>11</a:t>
            </a:fld>
            <a:endParaRPr lang="en-BE" dirty="0"/>
          </a:p>
        </p:txBody>
      </p:sp>
      <p:pic>
        <p:nvPicPr>
          <p:cNvPr id="7" name="Picture 6"/>
          <p:cNvPicPr>
            <a:picLocks noChangeAspect="1"/>
          </p:cNvPicPr>
          <p:nvPr/>
        </p:nvPicPr>
        <p:blipFill>
          <a:blip r:embed="rId3"/>
          <a:stretch>
            <a:fillRect/>
          </a:stretch>
        </p:blipFill>
        <p:spPr>
          <a:xfrm flipH="1">
            <a:off x="5404932" y="1657351"/>
            <a:ext cx="1344036" cy="1496250"/>
          </a:xfrm>
          <a:prstGeom prst="rect">
            <a:avLst/>
          </a:prstGeom>
        </p:spPr>
      </p:pic>
      <p:sp>
        <p:nvSpPr>
          <p:cNvPr id="8" name="Footer Placeholder 4">
            <a:extLst>
              <a:ext uri="{FF2B5EF4-FFF2-40B4-BE49-F238E27FC236}">
                <a16:creationId xmlns:a16="http://schemas.microsoft.com/office/drawing/2014/main" id="{AAD34273-3F46-48D3-98D8-C2419CF03DF1}"/>
              </a:ext>
            </a:extLst>
          </p:cNvPr>
          <p:cNvSpPr txBox="1">
            <a:spLocks/>
          </p:cNvSpPr>
          <p:nvPr/>
        </p:nvSpPr>
        <p:spPr>
          <a:xfrm>
            <a:off x="452927" y="6479664"/>
            <a:ext cx="10776247" cy="148485"/>
          </a:xfrm>
          <a:prstGeom prst="rect">
            <a:avLst/>
          </a:prstGeom>
        </p:spPr>
        <p:txBody>
          <a:bodyPr vert="horz" lIns="91440" tIns="45720" rIns="91440" bIns="45720" rtlCol="0" anchor="ctr">
            <a:noAutofit/>
          </a:bodyPr>
          <a:lstStyle>
            <a:lvl1pPr marL="0" indent="0" algn="ctr" defTabSz="914400" rtl="0" eaLnBrk="1" latinLnBrk="0" hangingPunct="1">
              <a:lnSpc>
                <a:spcPct val="100000"/>
              </a:lnSpc>
              <a:spcBef>
                <a:spcPts val="300"/>
              </a:spcBef>
              <a:buClr>
                <a:schemeClr val="accent1"/>
              </a:buClr>
              <a:buFontTx/>
              <a:buNone/>
              <a:defRPr sz="1100" kern="1200">
                <a:solidFill>
                  <a:schemeClr val="tx1"/>
                </a:solidFill>
                <a:latin typeface="+mn-lt"/>
                <a:ea typeface="+mn-ea"/>
                <a:cs typeface="+mn-cs"/>
              </a:defRPr>
            </a:lvl1pPr>
            <a:lvl2pPr marL="622300" indent="-266700"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990600" indent="-2667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solidFill>
                <a:latin typeface="+mn-lt"/>
                <a:ea typeface="+mn-ea"/>
                <a:cs typeface="+mn-cs"/>
              </a:defRPr>
            </a:lvl3pPr>
            <a:lvl4pPr marL="1257300" indent="-2667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1612900" indent="-266700" algn="l" defTabSz="914400" rtl="0" eaLnBrk="1" latinLnBrk="0" hangingPunct="1">
              <a:lnSpc>
                <a:spcPct val="100000"/>
              </a:lnSpc>
              <a:spcBef>
                <a:spcPts val="500"/>
              </a:spcBef>
              <a:buClr>
                <a:schemeClr val="bg1">
                  <a:lumMod val="50000"/>
                </a:schemeClr>
              </a:buClr>
              <a:buFont typeface="Arial" panose="020B0604020202020204" pitchFamily="34" charset="0"/>
              <a:buChar char="•"/>
              <a:defRPr lang="en-US" sz="1800" kern="120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defRPr/>
            </a:pPr>
            <a:r>
              <a:rPr lang="en-US" b="1"/>
              <a:t>Melody Presentation: 5.4P. Hands on training: Personal protective equipment (PPE) </a:t>
            </a:r>
            <a:endParaRPr lang="en-US" b="1" dirty="0"/>
          </a:p>
        </p:txBody>
      </p:sp>
    </p:spTree>
    <p:extLst>
      <p:ext uri="{BB962C8B-B14F-4D97-AF65-F5344CB8AC3E}">
        <p14:creationId xmlns:p14="http://schemas.microsoft.com/office/powerpoint/2010/main" val="24603143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031426" y="5139525"/>
            <a:ext cx="10088336" cy="556425"/>
          </a:xfrm>
        </p:spPr>
        <p:txBody>
          <a:bodyPr anchor="ctr"/>
          <a:lstStyle/>
          <a:p>
            <a:r>
              <a:rPr lang="en-US" dirty="0"/>
              <a:t>To </a:t>
            </a:r>
            <a:r>
              <a:rPr lang="en-US" u="sng" dirty="0"/>
              <a:t>recognize</a:t>
            </a:r>
            <a:r>
              <a:rPr lang="en-US" dirty="0"/>
              <a:t> some different types of PPE and recognize how to </a:t>
            </a:r>
            <a:r>
              <a:rPr lang="en-US" u="sng" dirty="0"/>
              <a:t>carry out</a:t>
            </a:r>
            <a:r>
              <a:rPr lang="en-US" dirty="0"/>
              <a:t> some basic techniques</a:t>
            </a:r>
          </a:p>
        </p:txBody>
      </p:sp>
      <p:sp>
        <p:nvSpPr>
          <p:cNvPr id="3" name="Title 2"/>
          <p:cNvSpPr>
            <a:spLocks noGrp="1"/>
          </p:cNvSpPr>
          <p:nvPr>
            <p:ph type="title"/>
          </p:nvPr>
        </p:nvSpPr>
        <p:spPr/>
        <p:txBody>
          <a:bodyPr anchor="ctr">
            <a:noAutofit/>
          </a:bodyPr>
          <a:lstStyle/>
          <a:p>
            <a:r>
              <a:rPr lang="en-US" sz="4000" dirty="0"/>
              <a:t>Learning objective</a:t>
            </a:r>
          </a:p>
        </p:txBody>
      </p:sp>
    </p:spTree>
    <p:extLst>
      <p:ext uri="{BB962C8B-B14F-4D97-AF65-F5344CB8AC3E}">
        <p14:creationId xmlns:p14="http://schemas.microsoft.com/office/powerpoint/2010/main" val="24182415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762" y="800496"/>
            <a:ext cx="11055124" cy="985576"/>
          </a:xfrm>
        </p:spPr>
        <p:txBody>
          <a:bodyPr/>
          <a:lstStyle/>
          <a:p>
            <a:r>
              <a:rPr lang="en-US" dirty="0"/>
              <a:t>Personal Protective Equipment (PPE) – practical I</a:t>
            </a:r>
          </a:p>
        </p:txBody>
      </p:sp>
      <p:sp>
        <p:nvSpPr>
          <p:cNvPr id="3" name="Text Placeholder 2"/>
          <p:cNvSpPr>
            <a:spLocks noGrp="1"/>
          </p:cNvSpPr>
          <p:nvPr>
            <p:ph type="body" sz="quarter" idx="15"/>
          </p:nvPr>
        </p:nvSpPr>
        <p:spPr/>
        <p:txBody>
          <a:bodyPr/>
          <a:lstStyle/>
          <a:p>
            <a:r>
              <a:rPr lang="en-US" dirty="0"/>
              <a:t>The next 30 minutes we will practice donning and doffing</a:t>
            </a:r>
          </a:p>
          <a:p>
            <a:pPr lvl="1"/>
            <a:r>
              <a:rPr lang="en-US" dirty="0"/>
              <a:t>Gloves</a:t>
            </a:r>
          </a:p>
          <a:p>
            <a:pPr lvl="1"/>
            <a:r>
              <a:rPr lang="en-US" dirty="0"/>
              <a:t>Coverall</a:t>
            </a:r>
          </a:p>
          <a:p>
            <a:pPr lvl="1"/>
            <a:r>
              <a:rPr lang="en-US" dirty="0"/>
              <a:t>Protective mask</a:t>
            </a:r>
          </a:p>
          <a:p>
            <a:endParaRPr lang="en-US" dirty="0"/>
          </a:p>
          <a:p>
            <a:r>
              <a:rPr lang="en-US" dirty="0"/>
              <a:t>Follow the instructions of your teacher</a:t>
            </a:r>
          </a:p>
        </p:txBody>
      </p:sp>
      <p:sp>
        <p:nvSpPr>
          <p:cNvPr id="4" name="Slide Number Placeholder 3"/>
          <p:cNvSpPr>
            <a:spLocks noGrp="1"/>
          </p:cNvSpPr>
          <p:nvPr>
            <p:ph type="sldNum" sz="quarter" idx="4"/>
          </p:nvPr>
        </p:nvSpPr>
        <p:spPr/>
        <p:txBody>
          <a:bodyPr/>
          <a:lstStyle/>
          <a:p>
            <a:fld id="{A814E660-BF25-4843-B2A0-93C6E2B6253B}" type="slidenum">
              <a:rPr lang="en-BE" smtClean="0"/>
              <a:pPr/>
              <a:t>3</a:t>
            </a:fld>
            <a:endParaRPr lang="en-BE" dirty="0"/>
          </a:p>
        </p:txBody>
      </p:sp>
      <p:sp>
        <p:nvSpPr>
          <p:cNvPr id="5" name="Footer Placeholder 4"/>
          <p:cNvSpPr>
            <a:spLocks noGrp="1"/>
          </p:cNvSpPr>
          <p:nvPr>
            <p:ph type="ftr" sz="quarter" idx="16"/>
          </p:nvPr>
        </p:nvSpPr>
        <p:spPr/>
        <p:txBody>
          <a:bodyPr/>
          <a:lstStyle/>
          <a:p>
            <a:pPr lvl="0">
              <a:defRPr/>
            </a:pPr>
            <a:r>
              <a:rPr lang="en-US" dirty="0"/>
              <a:t>Melody Presentation: 5.4P. Hands on training: Personal protective equipment (PPE) </a:t>
            </a:r>
          </a:p>
        </p:txBody>
      </p:sp>
    </p:spTree>
    <p:extLst>
      <p:ext uri="{BB962C8B-B14F-4D97-AF65-F5344CB8AC3E}">
        <p14:creationId xmlns:p14="http://schemas.microsoft.com/office/powerpoint/2010/main" val="19371419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761" y="800496"/>
            <a:ext cx="11251067" cy="985576"/>
          </a:xfrm>
        </p:spPr>
        <p:txBody>
          <a:bodyPr/>
          <a:lstStyle/>
          <a:p>
            <a:r>
              <a:rPr lang="en-US" dirty="0"/>
              <a:t>Personal Protective Equipment (PPE) – practical II</a:t>
            </a:r>
          </a:p>
        </p:txBody>
      </p:sp>
      <p:sp>
        <p:nvSpPr>
          <p:cNvPr id="3" name="Text Placeholder 2"/>
          <p:cNvSpPr>
            <a:spLocks noGrp="1"/>
          </p:cNvSpPr>
          <p:nvPr>
            <p:ph type="body" sz="quarter" idx="15"/>
          </p:nvPr>
        </p:nvSpPr>
        <p:spPr/>
        <p:txBody>
          <a:bodyPr/>
          <a:lstStyle/>
          <a:p>
            <a:r>
              <a:rPr lang="en-US" dirty="0"/>
              <a:t>Skin may only touch skin or the (clean) inside of your PPE</a:t>
            </a:r>
          </a:p>
          <a:p>
            <a:r>
              <a:rPr lang="en-US" dirty="0"/>
              <a:t>Skin may never touch the (dirty) outside of PPE </a:t>
            </a:r>
          </a:p>
          <a:p>
            <a:r>
              <a:rPr lang="en-US" dirty="0"/>
              <a:t>Mask goes on last and goes off last</a:t>
            </a:r>
          </a:p>
        </p:txBody>
      </p:sp>
      <p:sp>
        <p:nvSpPr>
          <p:cNvPr id="4" name="Slide Number Placeholder 3"/>
          <p:cNvSpPr>
            <a:spLocks noGrp="1"/>
          </p:cNvSpPr>
          <p:nvPr>
            <p:ph type="sldNum" sz="quarter" idx="4"/>
          </p:nvPr>
        </p:nvSpPr>
        <p:spPr/>
        <p:txBody>
          <a:bodyPr/>
          <a:lstStyle/>
          <a:p>
            <a:fld id="{A814E660-BF25-4843-B2A0-93C6E2B6253B}" type="slidenum">
              <a:rPr lang="en-BE" smtClean="0"/>
              <a:pPr/>
              <a:t>4</a:t>
            </a:fld>
            <a:endParaRPr lang="en-BE" dirty="0"/>
          </a:p>
        </p:txBody>
      </p:sp>
      <p:pic>
        <p:nvPicPr>
          <p:cNvPr id="6" name="Picture 5">
            <a:extLst>
              <a:ext uri="{FF2B5EF4-FFF2-40B4-BE49-F238E27FC236}">
                <a16:creationId xmlns:a16="http://schemas.microsoft.com/office/drawing/2014/main" id="{B962E604-A5DB-42DB-91DB-F72C93C851DA}"/>
              </a:ext>
            </a:extLst>
          </p:cNvPr>
          <p:cNvPicPr>
            <a:picLocks noChangeAspect="1"/>
          </p:cNvPicPr>
          <p:nvPr/>
        </p:nvPicPr>
        <p:blipFill>
          <a:blip r:embed="rId3"/>
          <a:stretch>
            <a:fillRect/>
          </a:stretch>
        </p:blipFill>
        <p:spPr>
          <a:xfrm rot="776604">
            <a:off x="6034224" y="3421743"/>
            <a:ext cx="5156867" cy="2313978"/>
          </a:xfrm>
          <a:prstGeom prst="rect">
            <a:avLst/>
          </a:prstGeom>
        </p:spPr>
      </p:pic>
      <p:sp>
        <p:nvSpPr>
          <p:cNvPr id="8" name="Footer Placeholder 4">
            <a:extLst>
              <a:ext uri="{FF2B5EF4-FFF2-40B4-BE49-F238E27FC236}">
                <a16:creationId xmlns:a16="http://schemas.microsoft.com/office/drawing/2014/main" id="{34735811-1910-4CF7-9203-A57CFE19052C}"/>
              </a:ext>
            </a:extLst>
          </p:cNvPr>
          <p:cNvSpPr>
            <a:spLocks noGrp="1"/>
          </p:cNvSpPr>
          <p:nvPr>
            <p:ph type="ftr" sz="quarter" idx="16"/>
          </p:nvPr>
        </p:nvSpPr>
        <p:spPr>
          <a:xfrm>
            <a:off x="452927" y="6479664"/>
            <a:ext cx="10776247" cy="148485"/>
          </a:xfrm>
        </p:spPr>
        <p:txBody>
          <a:bodyPr/>
          <a:lstStyle/>
          <a:p>
            <a:pPr lvl="0">
              <a:defRPr/>
            </a:pPr>
            <a:r>
              <a:rPr lang="en-US" dirty="0"/>
              <a:t>Melody Presentation: 5.4P. Hands on training: Personal protective equipment (PPE) </a:t>
            </a:r>
          </a:p>
        </p:txBody>
      </p:sp>
    </p:spTree>
    <p:extLst>
      <p:ext uri="{BB962C8B-B14F-4D97-AF65-F5344CB8AC3E}">
        <p14:creationId xmlns:p14="http://schemas.microsoft.com/office/powerpoint/2010/main" val="31790384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762" y="800496"/>
            <a:ext cx="11425238" cy="985576"/>
          </a:xfrm>
        </p:spPr>
        <p:txBody>
          <a:bodyPr/>
          <a:lstStyle/>
          <a:p>
            <a:r>
              <a:rPr lang="en-US" dirty="0"/>
              <a:t>Personal Protective Equipment (PPE) – practical III</a:t>
            </a:r>
          </a:p>
        </p:txBody>
      </p:sp>
      <p:sp>
        <p:nvSpPr>
          <p:cNvPr id="3" name="Text Placeholder 2"/>
          <p:cNvSpPr>
            <a:spLocks noGrp="1"/>
          </p:cNvSpPr>
          <p:nvPr>
            <p:ph type="body" sz="quarter" idx="15"/>
          </p:nvPr>
        </p:nvSpPr>
        <p:spPr/>
        <p:txBody>
          <a:bodyPr>
            <a:normAutofit/>
          </a:bodyPr>
          <a:lstStyle/>
          <a:p>
            <a:r>
              <a:rPr lang="en-US" dirty="0"/>
              <a:t>General guidelines in advance (before donning):</a:t>
            </a:r>
          </a:p>
          <a:p>
            <a:pPr lvl="1"/>
            <a:r>
              <a:rPr lang="en-US" dirty="0"/>
              <a:t>Shave. Tie up long hair. </a:t>
            </a:r>
          </a:p>
          <a:p>
            <a:pPr lvl="1"/>
            <a:r>
              <a:rPr lang="en-US" dirty="0"/>
              <a:t>Eat and hydrate.</a:t>
            </a:r>
          </a:p>
          <a:p>
            <a:pPr lvl="1"/>
            <a:r>
              <a:rPr lang="en-US" dirty="0"/>
              <a:t>Have a toilet break. </a:t>
            </a:r>
          </a:p>
          <a:p>
            <a:pPr lvl="1"/>
            <a:r>
              <a:rPr lang="en-US" dirty="0"/>
              <a:t>Donning is done in the cold zone. </a:t>
            </a:r>
          </a:p>
          <a:p>
            <a:pPr lvl="1"/>
            <a:r>
              <a:rPr lang="en-US" dirty="0"/>
              <a:t>Ask for assistance, always work in teams or a bubby system</a:t>
            </a:r>
          </a:p>
          <a:p>
            <a:pPr lvl="1"/>
            <a:r>
              <a:rPr lang="en-US" dirty="0"/>
              <a:t>Wear appropriate clothing under your PPE (not too cold or too warm)</a:t>
            </a:r>
          </a:p>
          <a:p>
            <a:pPr lvl="1"/>
            <a:r>
              <a:rPr lang="en-US" dirty="0"/>
              <a:t>Remove sharp objects (watches, rings, etc.)</a:t>
            </a:r>
          </a:p>
          <a:p>
            <a:pPr lvl="1"/>
            <a:r>
              <a:rPr lang="en-US" dirty="0"/>
              <a:t>Choose the right size! </a:t>
            </a:r>
          </a:p>
        </p:txBody>
      </p:sp>
      <p:sp>
        <p:nvSpPr>
          <p:cNvPr id="4" name="Slide Number Placeholder 3"/>
          <p:cNvSpPr>
            <a:spLocks noGrp="1"/>
          </p:cNvSpPr>
          <p:nvPr>
            <p:ph type="sldNum" sz="quarter" idx="4"/>
          </p:nvPr>
        </p:nvSpPr>
        <p:spPr/>
        <p:txBody>
          <a:bodyPr/>
          <a:lstStyle/>
          <a:p>
            <a:fld id="{A814E660-BF25-4843-B2A0-93C6E2B6253B}" type="slidenum">
              <a:rPr lang="en-BE" smtClean="0"/>
              <a:pPr/>
              <a:t>5</a:t>
            </a:fld>
            <a:endParaRPr lang="en-BE" dirty="0"/>
          </a:p>
        </p:txBody>
      </p:sp>
      <p:sp>
        <p:nvSpPr>
          <p:cNvPr id="7" name="Footer Placeholder 4">
            <a:extLst>
              <a:ext uri="{FF2B5EF4-FFF2-40B4-BE49-F238E27FC236}">
                <a16:creationId xmlns:a16="http://schemas.microsoft.com/office/drawing/2014/main" id="{2960DFA6-D945-4C71-BE89-B26404AAE6CC}"/>
              </a:ext>
            </a:extLst>
          </p:cNvPr>
          <p:cNvSpPr>
            <a:spLocks noGrp="1"/>
          </p:cNvSpPr>
          <p:nvPr>
            <p:ph type="ftr" sz="quarter" idx="16"/>
          </p:nvPr>
        </p:nvSpPr>
        <p:spPr>
          <a:xfrm>
            <a:off x="452927" y="6479664"/>
            <a:ext cx="10776247" cy="148485"/>
          </a:xfrm>
        </p:spPr>
        <p:txBody>
          <a:bodyPr/>
          <a:lstStyle/>
          <a:p>
            <a:pPr lvl="0">
              <a:defRPr/>
            </a:pPr>
            <a:r>
              <a:rPr lang="en-US" dirty="0"/>
              <a:t>Melody Presentation: 5.4P. Hands on training: Personal protective equipment (PPE) </a:t>
            </a:r>
          </a:p>
        </p:txBody>
      </p:sp>
    </p:spTree>
    <p:extLst>
      <p:ext uri="{BB962C8B-B14F-4D97-AF65-F5344CB8AC3E}">
        <p14:creationId xmlns:p14="http://schemas.microsoft.com/office/powerpoint/2010/main" val="24688005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lIns="0" tIns="0" rIns="0" bIns="0"/>
          <a:lstStyle/>
          <a:p>
            <a:r>
              <a:rPr lang="en-US" dirty="0"/>
              <a:t>Donning and doffing gloves</a:t>
            </a:r>
          </a:p>
        </p:txBody>
      </p:sp>
      <p:sp>
        <p:nvSpPr>
          <p:cNvPr id="7" name="Text Placeholder 6"/>
          <p:cNvSpPr>
            <a:spLocks noGrp="1"/>
          </p:cNvSpPr>
          <p:nvPr>
            <p:ph type="body" sz="quarter" idx="19"/>
          </p:nvPr>
        </p:nvSpPr>
        <p:spPr>
          <a:xfrm>
            <a:off x="452927" y="1808745"/>
            <a:ext cx="5402441" cy="2628900"/>
          </a:xfrm>
        </p:spPr>
        <p:txBody>
          <a:bodyPr>
            <a:noAutofit/>
          </a:bodyPr>
          <a:lstStyle/>
          <a:p>
            <a:r>
              <a:rPr lang="en-US" dirty="0"/>
              <a:t>Donning:</a:t>
            </a:r>
          </a:p>
          <a:p>
            <a:pPr lvl="1"/>
            <a:r>
              <a:rPr lang="en-US" dirty="0"/>
              <a:t>Choose the right size gloves</a:t>
            </a:r>
          </a:p>
          <a:p>
            <a:pPr lvl="1"/>
            <a:r>
              <a:rPr lang="en-US" dirty="0"/>
              <a:t>Remove jewellery, (sharp objects)</a:t>
            </a:r>
          </a:p>
          <a:p>
            <a:pPr lvl="1"/>
            <a:r>
              <a:rPr lang="en-US" dirty="0"/>
              <a:t>Wash your hands</a:t>
            </a:r>
          </a:p>
          <a:p>
            <a:pPr lvl="1"/>
            <a:r>
              <a:rPr lang="en-US" dirty="0"/>
              <a:t>Put on the gloves, make sure there are no folds</a:t>
            </a:r>
          </a:p>
        </p:txBody>
      </p:sp>
      <p:sp>
        <p:nvSpPr>
          <p:cNvPr id="8" name="Text Placeholder 7"/>
          <p:cNvSpPr>
            <a:spLocks noGrp="1"/>
          </p:cNvSpPr>
          <p:nvPr>
            <p:ph type="body" sz="quarter" idx="20"/>
          </p:nvPr>
        </p:nvSpPr>
        <p:spPr>
          <a:xfrm>
            <a:off x="6569814" y="1808745"/>
            <a:ext cx="4872037" cy="2628900"/>
          </a:xfrm>
        </p:spPr>
        <p:txBody>
          <a:bodyPr>
            <a:normAutofit/>
          </a:bodyPr>
          <a:lstStyle/>
          <a:p>
            <a:r>
              <a:rPr lang="en-US" dirty="0"/>
              <a:t>Doffing</a:t>
            </a:r>
          </a:p>
        </p:txBody>
      </p:sp>
      <p:sp>
        <p:nvSpPr>
          <p:cNvPr id="9" name="Slide Number Placeholder 8"/>
          <p:cNvSpPr>
            <a:spLocks noGrp="1"/>
          </p:cNvSpPr>
          <p:nvPr>
            <p:ph type="sldNum" sz="quarter" idx="4"/>
          </p:nvPr>
        </p:nvSpPr>
        <p:spPr/>
        <p:txBody>
          <a:bodyPr/>
          <a:lstStyle/>
          <a:p>
            <a:fld id="{A814E660-BF25-4843-B2A0-93C6E2B6253B}" type="slidenum">
              <a:rPr lang="en-BE" smtClean="0"/>
              <a:pPr/>
              <a:t>6</a:t>
            </a:fld>
            <a:endParaRPr lang="en-BE" dirty="0"/>
          </a:p>
        </p:txBody>
      </p:sp>
      <p:pic>
        <p:nvPicPr>
          <p:cNvPr id="21" name="Picture 20">
            <a:extLst>
              <a:ext uri="{FF2B5EF4-FFF2-40B4-BE49-F238E27FC236}">
                <a16:creationId xmlns:a16="http://schemas.microsoft.com/office/drawing/2014/main" id="{079A5577-D42D-4293-9950-8240D2F8952D}"/>
              </a:ext>
            </a:extLst>
          </p:cNvPr>
          <p:cNvPicPr>
            <a:picLocks noChangeAspect="1"/>
          </p:cNvPicPr>
          <p:nvPr/>
        </p:nvPicPr>
        <p:blipFill>
          <a:blip r:embed="rId3"/>
          <a:stretch>
            <a:fillRect/>
          </a:stretch>
        </p:blipFill>
        <p:spPr>
          <a:xfrm>
            <a:off x="5959803" y="2367568"/>
            <a:ext cx="6024853" cy="3980926"/>
          </a:xfrm>
          <a:prstGeom prst="rect">
            <a:avLst/>
          </a:prstGeom>
        </p:spPr>
      </p:pic>
      <p:pic>
        <p:nvPicPr>
          <p:cNvPr id="2" name="Picture 1">
            <a:extLst>
              <a:ext uri="{FF2B5EF4-FFF2-40B4-BE49-F238E27FC236}">
                <a16:creationId xmlns:a16="http://schemas.microsoft.com/office/drawing/2014/main" id="{7A700A95-418D-4EC8-8F82-44063A38EFBA}"/>
              </a:ext>
            </a:extLst>
          </p:cNvPr>
          <p:cNvPicPr>
            <a:picLocks noChangeAspect="1"/>
          </p:cNvPicPr>
          <p:nvPr/>
        </p:nvPicPr>
        <p:blipFill>
          <a:blip r:embed="rId4"/>
          <a:stretch>
            <a:fillRect/>
          </a:stretch>
        </p:blipFill>
        <p:spPr>
          <a:xfrm>
            <a:off x="1052945" y="4426056"/>
            <a:ext cx="2026854" cy="1872813"/>
          </a:xfrm>
          <a:prstGeom prst="rect">
            <a:avLst/>
          </a:prstGeom>
        </p:spPr>
      </p:pic>
      <p:sp>
        <p:nvSpPr>
          <p:cNvPr id="3" name="Rectangle 2">
            <a:extLst>
              <a:ext uri="{FF2B5EF4-FFF2-40B4-BE49-F238E27FC236}">
                <a16:creationId xmlns:a16="http://schemas.microsoft.com/office/drawing/2014/main" id="{4509D63C-5B36-4DCA-AE59-F03F4901AA60}"/>
              </a:ext>
            </a:extLst>
          </p:cNvPr>
          <p:cNvSpPr/>
          <p:nvPr/>
        </p:nvSpPr>
        <p:spPr>
          <a:xfrm>
            <a:off x="2689168" y="6099951"/>
            <a:ext cx="2904513" cy="307777"/>
          </a:xfrm>
          <a:prstGeom prst="rect">
            <a:avLst/>
          </a:prstGeom>
        </p:spPr>
        <p:txBody>
          <a:bodyPr wrap="none">
            <a:spAutoFit/>
          </a:bodyPr>
          <a:lstStyle/>
          <a:p>
            <a:r>
              <a:rPr lang="nl-NL" sz="1400" dirty="0"/>
              <a:t>DEB UV Hand </a:t>
            </a:r>
            <a:r>
              <a:rPr lang="nl-NL" sz="1400" dirty="0" err="1"/>
              <a:t>Hygiene</a:t>
            </a:r>
            <a:r>
              <a:rPr lang="nl-NL" sz="1400" dirty="0"/>
              <a:t> Training Kit</a:t>
            </a:r>
          </a:p>
        </p:txBody>
      </p:sp>
      <p:sp>
        <p:nvSpPr>
          <p:cNvPr id="14" name="Footer Placeholder 4">
            <a:extLst>
              <a:ext uri="{FF2B5EF4-FFF2-40B4-BE49-F238E27FC236}">
                <a16:creationId xmlns:a16="http://schemas.microsoft.com/office/drawing/2014/main" id="{805A90BF-E862-4587-9742-25B0BC7EC40B}"/>
              </a:ext>
            </a:extLst>
          </p:cNvPr>
          <p:cNvSpPr txBox="1">
            <a:spLocks/>
          </p:cNvSpPr>
          <p:nvPr/>
        </p:nvSpPr>
        <p:spPr>
          <a:xfrm>
            <a:off x="452927" y="6479664"/>
            <a:ext cx="10776247" cy="148485"/>
          </a:xfrm>
          <a:prstGeom prst="rect">
            <a:avLst/>
          </a:prstGeom>
        </p:spPr>
        <p:txBody>
          <a:bodyPr vert="horz" lIns="91440" tIns="45720" rIns="91440" bIns="45720" rtlCol="0" anchor="ctr">
            <a:noAutofit/>
          </a:bodyPr>
          <a:lstStyle>
            <a:lvl1pPr marL="0" indent="0" algn="ctr" defTabSz="914400" rtl="0" eaLnBrk="1" latinLnBrk="0" hangingPunct="1">
              <a:lnSpc>
                <a:spcPct val="100000"/>
              </a:lnSpc>
              <a:spcBef>
                <a:spcPts val="300"/>
              </a:spcBef>
              <a:buClr>
                <a:schemeClr val="accent1"/>
              </a:buClr>
              <a:buFontTx/>
              <a:buNone/>
              <a:defRPr sz="1100" kern="1200">
                <a:solidFill>
                  <a:schemeClr val="tx1"/>
                </a:solidFill>
                <a:latin typeface="+mn-lt"/>
                <a:ea typeface="+mn-ea"/>
                <a:cs typeface="+mn-cs"/>
              </a:defRPr>
            </a:lvl1pPr>
            <a:lvl2pPr marL="622300" indent="-266700"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990600" indent="-2667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solidFill>
                <a:latin typeface="+mn-lt"/>
                <a:ea typeface="+mn-ea"/>
                <a:cs typeface="+mn-cs"/>
              </a:defRPr>
            </a:lvl3pPr>
            <a:lvl4pPr marL="1257300" indent="-2667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1612900" indent="-266700" algn="l" defTabSz="914400" rtl="0" eaLnBrk="1" latinLnBrk="0" hangingPunct="1">
              <a:lnSpc>
                <a:spcPct val="100000"/>
              </a:lnSpc>
              <a:spcBef>
                <a:spcPts val="500"/>
              </a:spcBef>
              <a:buClr>
                <a:schemeClr val="bg1">
                  <a:lumMod val="50000"/>
                </a:schemeClr>
              </a:buClr>
              <a:buFont typeface="Arial" panose="020B0604020202020204" pitchFamily="34" charset="0"/>
              <a:buChar char="•"/>
              <a:defRPr lang="en-US" sz="1800" kern="120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defRPr/>
            </a:pPr>
            <a:r>
              <a:rPr lang="en-US" sz="1000" b="1" dirty="0"/>
              <a:t>Melody Presentation: 5.4P. Hands on training: Personal protective equipment (PPE) </a:t>
            </a:r>
          </a:p>
        </p:txBody>
      </p:sp>
    </p:spTree>
    <p:extLst>
      <p:ext uri="{BB962C8B-B14F-4D97-AF65-F5344CB8AC3E}">
        <p14:creationId xmlns:p14="http://schemas.microsoft.com/office/powerpoint/2010/main" val="17918177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lIns="0" tIns="0" rIns="0" bIns="0"/>
          <a:lstStyle/>
          <a:p>
            <a:r>
              <a:rPr lang="en-US" dirty="0"/>
              <a:t>Donning and doffing masks</a:t>
            </a:r>
          </a:p>
        </p:txBody>
      </p:sp>
      <p:sp>
        <p:nvSpPr>
          <p:cNvPr id="7" name="Text Placeholder 6"/>
          <p:cNvSpPr>
            <a:spLocks noGrp="1"/>
          </p:cNvSpPr>
          <p:nvPr>
            <p:ph type="body" sz="quarter" idx="19"/>
          </p:nvPr>
        </p:nvSpPr>
        <p:spPr>
          <a:xfrm>
            <a:off x="766763" y="1808745"/>
            <a:ext cx="5088605" cy="2628900"/>
          </a:xfrm>
        </p:spPr>
        <p:txBody>
          <a:bodyPr>
            <a:noAutofit/>
          </a:bodyPr>
          <a:lstStyle/>
          <a:p>
            <a:r>
              <a:rPr lang="en-US" dirty="0"/>
              <a:t>Donning:</a:t>
            </a:r>
          </a:p>
          <a:p>
            <a:pPr lvl="1"/>
            <a:r>
              <a:rPr lang="en-US" dirty="0"/>
              <a:t>Choose the right size</a:t>
            </a:r>
          </a:p>
          <a:p>
            <a:pPr lvl="1"/>
            <a:r>
              <a:rPr lang="en-US" dirty="0"/>
              <a:t>Remove jewellery</a:t>
            </a:r>
          </a:p>
          <a:p>
            <a:pPr lvl="1"/>
            <a:r>
              <a:rPr lang="en-US" dirty="0"/>
              <a:t>Wash your hands</a:t>
            </a:r>
          </a:p>
          <a:p>
            <a:pPr lvl="1"/>
            <a:r>
              <a:rPr lang="en-US" dirty="0"/>
              <a:t>Adjust after donning</a:t>
            </a:r>
          </a:p>
          <a:p>
            <a:pPr lvl="2"/>
            <a:r>
              <a:rPr lang="en-US" dirty="0"/>
              <a:t>Nose clip</a:t>
            </a:r>
          </a:p>
          <a:p>
            <a:pPr lvl="2"/>
            <a:r>
              <a:rPr lang="en-US" dirty="0"/>
              <a:t>General fit</a:t>
            </a:r>
          </a:p>
        </p:txBody>
      </p:sp>
      <p:sp>
        <p:nvSpPr>
          <p:cNvPr id="8" name="Text Placeholder 7"/>
          <p:cNvSpPr>
            <a:spLocks noGrp="1"/>
          </p:cNvSpPr>
          <p:nvPr>
            <p:ph type="body" sz="quarter" idx="20"/>
          </p:nvPr>
        </p:nvSpPr>
        <p:spPr>
          <a:xfrm>
            <a:off x="6569814" y="1808745"/>
            <a:ext cx="4872037" cy="2628900"/>
          </a:xfrm>
        </p:spPr>
        <p:txBody>
          <a:bodyPr>
            <a:normAutofit/>
          </a:bodyPr>
          <a:lstStyle/>
          <a:p>
            <a:r>
              <a:rPr lang="en-US" dirty="0"/>
              <a:t>Doffing</a:t>
            </a:r>
          </a:p>
        </p:txBody>
      </p:sp>
      <p:sp>
        <p:nvSpPr>
          <p:cNvPr id="9" name="Slide Number Placeholder 8"/>
          <p:cNvSpPr>
            <a:spLocks noGrp="1"/>
          </p:cNvSpPr>
          <p:nvPr>
            <p:ph type="sldNum" sz="quarter" idx="4"/>
          </p:nvPr>
        </p:nvSpPr>
        <p:spPr/>
        <p:txBody>
          <a:bodyPr/>
          <a:lstStyle/>
          <a:p>
            <a:fld id="{A814E660-BF25-4843-B2A0-93C6E2B6253B}" type="slidenum">
              <a:rPr lang="en-BE" smtClean="0"/>
              <a:pPr/>
              <a:t>7</a:t>
            </a:fld>
            <a:endParaRPr lang="en-BE" dirty="0"/>
          </a:p>
        </p:txBody>
      </p:sp>
      <p:pic>
        <p:nvPicPr>
          <p:cNvPr id="2" name="Picture 1">
            <a:extLst>
              <a:ext uri="{FF2B5EF4-FFF2-40B4-BE49-F238E27FC236}">
                <a16:creationId xmlns:a16="http://schemas.microsoft.com/office/drawing/2014/main" id="{F4C582F0-A6F7-4395-A144-806E2BA26FDE}"/>
              </a:ext>
            </a:extLst>
          </p:cNvPr>
          <p:cNvPicPr>
            <a:picLocks noChangeAspect="1"/>
          </p:cNvPicPr>
          <p:nvPr/>
        </p:nvPicPr>
        <p:blipFill>
          <a:blip r:embed="rId3"/>
          <a:stretch>
            <a:fillRect/>
          </a:stretch>
        </p:blipFill>
        <p:spPr>
          <a:xfrm>
            <a:off x="5197642" y="2347684"/>
            <a:ext cx="6834215" cy="4362766"/>
          </a:xfrm>
          <a:prstGeom prst="rect">
            <a:avLst/>
          </a:prstGeom>
        </p:spPr>
      </p:pic>
      <p:sp>
        <p:nvSpPr>
          <p:cNvPr id="11" name="Footer Placeholder 4">
            <a:extLst>
              <a:ext uri="{FF2B5EF4-FFF2-40B4-BE49-F238E27FC236}">
                <a16:creationId xmlns:a16="http://schemas.microsoft.com/office/drawing/2014/main" id="{9015D25D-804F-4942-9898-DDA189DA30C9}"/>
              </a:ext>
            </a:extLst>
          </p:cNvPr>
          <p:cNvSpPr txBox="1">
            <a:spLocks/>
          </p:cNvSpPr>
          <p:nvPr/>
        </p:nvSpPr>
        <p:spPr>
          <a:xfrm>
            <a:off x="452927" y="6479664"/>
            <a:ext cx="10776247" cy="148485"/>
          </a:xfrm>
          <a:prstGeom prst="rect">
            <a:avLst/>
          </a:prstGeom>
        </p:spPr>
        <p:txBody>
          <a:bodyPr vert="horz" lIns="91440" tIns="45720" rIns="91440" bIns="45720" rtlCol="0" anchor="ctr">
            <a:noAutofit/>
          </a:bodyPr>
          <a:lstStyle>
            <a:lvl1pPr marL="0" indent="0" algn="ctr" defTabSz="914400" rtl="0" eaLnBrk="1" latinLnBrk="0" hangingPunct="1">
              <a:lnSpc>
                <a:spcPct val="100000"/>
              </a:lnSpc>
              <a:spcBef>
                <a:spcPts val="300"/>
              </a:spcBef>
              <a:buClr>
                <a:schemeClr val="accent1"/>
              </a:buClr>
              <a:buFontTx/>
              <a:buNone/>
              <a:defRPr sz="1100" kern="1200">
                <a:solidFill>
                  <a:schemeClr val="tx1"/>
                </a:solidFill>
                <a:latin typeface="+mn-lt"/>
                <a:ea typeface="+mn-ea"/>
                <a:cs typeface="+mn-cs"/>
              </a:defRPr>
            </a:lvl1pPr>
            <a:lvl2pPr marL="622300" indent="-266700"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990600" indent="-2667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solidFill>
                <a:latin typeface="+mn-lt"/>
                <a:ea typeface="+mn-ea"/>
                <a:cs typeface="+mn-cs"/>
              </a:defRPr>
            </a:lvl3pPr>
            <a:lvl4pPr marL="1257300" indent="-2667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1612900" indent="-266700" algn="l" defTabSz="914400" rtl="0" eaLnBrk="1" latinLnBrk="0" hangingPunct="1">
              <a:lnSpc>
                <a:spcPct val="100000"/>
              </a:lnSpc>
              <a:spcBef>
                <a:spcPts val="500"/>
              </a:spcBef>
              <a:buClr>
                <a:schemeClr val="bg1">
                  <a:lumMod val="50000"/>
                </a:schemeClr>
              </a:buClr>
              <a:buFont typeface="Arial" panose="020B0604020202020204" pitchFamily="34" charset="0"/>
              <a:buChar char="•"/>
              <a:defRPr lang="en-US" sz="1800" kern="120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defRPr/>
            </a:pPr>
            <a:r>
              <a:rPr lang="en-US" b="1"/>
              <a:t>Melody Presentation: 5.4P. Hands on training: Personal protective equipment (PPE) </a:t>
            </a:r>
            <a:endParaRPr lang="en-US" b="1" dirty="0"/>
          </a:p>
        </p:txBody>
      </p:sp>
    </p:spTree>
    <p:extLst>
      <p:ext uri="{BB962C8B-B14F-4D97-AF65-F5344CB8AC3E}">
        <p14:creationId xmlns:p14="http://schemas.microsoft.com/office/powerpoint/2010/main" val="5415763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EAC572-749B-4B59-B022-20AC4CCE11F8}"/>
              </a:ext>
            </a:extLst>
          </p:cNvPr>
          <p:cNvPicPr>
            <a:picLocks noChangeAspect="1"/>
          </p:cNvPicPr>
          <p:nvPr/>
        </p:nvPicPr>
        <p:blipFill>
          <a:blip r:embed="rId3"/>
          <a:stretch>
            <a:fillRect/>
          </a:stretch>
        </p:blipFill>
        <p:spPr>
          <a:xfrm>
            <a:off x="5517044" y="2341702"/>
            <a:ext cx="6548951" cy="4428000"/>
          </a:xfrm>
          <a:prstGeom prst="rect">
            <a:avLst/>
          </a:prstGeom>
        </p:spPr>
      </p:pic>
      <p:sp>
        <p:nvSpPr>
          <p:cNvPr id="6" name="Title 5"/>
          <p:cNvSpPr>
            <a:spLocks noGrp="1"/>
          </p:cNvSpPr>
          <p:nvPr>
            <p:ph type="title"/>
          </p:nvPr>
        </p:nvSpPr>
        <p:spPr>
          <a:xfrm>
            <a:off x="766761" y="806211"/>
            <a:ext cx="10956871" cy="884477"/>
          </a:xfrm>
        </p:spPr>
        <p:txBody>
          <a:bodyPr lIns="0" tIns="0" rIns="0" bIns="0">
            <a:normAutofit/>
          </a:bodyPr>
          <a:lstStyle/>
          <a:p>
            <a:r>
              <a:rPr lang="en-US" dirty="0"/>
              <a:t>Donning and doffing coverall, gloves, and mask</a:t>
            </a:r>
          </a:p>
        </p:txBody>
      </p:sp>
      <p:sp>
        <p:nvSpPr>
          <p:cNvPr id="7" name="Text Placeholder 6"/>
          <p:cNvSpPr>
            <a:spLocks noGrp="1"/>
          </p:cNvSpPr>
          <p:nvPr>
            <p:ph type="body" sz="quarter" idx="19"/>
          </p:nvPr>
        </p:nvSpPr>
        <p:spPr>
          <a:xfrm>
            <a:off x="766763" y="1808745"/>
            <a:ext cx="5088605" cy="2628900"/>
          </a:xfrm>
        </p:spPr>
        <p:txBody>
          <a:bodyPr>
            <a:noAutofit/>
          </a:bodyPr>
          <a:lstStyle/>
          <a:p>
            <a:r>
              <a:rPr lang="en-US" dirty="0"/>
              <a:t>Donning:</a:t>
            </a:r>
          </a:p>
          <a:p>
            <a:pPr lvl="1"/>
            <a:r>
              <a:rPr lang="en-US" dirty="0"/>
              <a:t>Choose the right size</a:t>
            </a:r>
          </a:p>
          <a:p>
            <a:pPr lvl="1"/>
            <a:r>
              <a:rPr lang="en-US" dirty="0"/>
              <a:t>Remove jewellery</a:t>
            </a:r>
          </a:p>
          <a:p>
            <a:pPr lvl="1"/>
            <a:r>
              <a:rPr lang="en-US" dirty="0"/>
              <a:t>Make sure there are no holes</a:t>
            </a:r>
          </a:p>
        </p:txBody>
      </p:sp>
      <p:sp>
        <p:nvSpPr>
          <p:cNvPr id="8" name="Text Placeholder 7"/>
          <p:cNvSpPr>
            <a:spLocks noGrp="1"/>
          </p:cNvSpPr>
          <p:nvPr>
            <p:ph type="body" sz="quarter" idx="20"/>
          </p:nvPr>
        </p:nvSpPr>
        <p:spPr>
          <a:xfrm>
            <a:off x="6569814" y="1808745"/>
            <a:ext cx="4872037" cy="2628900"/>
          </a:xfrm>
        </p:spPr>
        <p:txBody>
          <a:bodyPr>
            <a:normAutofit/>
          </a:bodyPr>
          <a:lstStyle/>
          <a:p>
            <a:r>
              <a:rPr lang="en-US" dirty="0"/>
              <a:t>Doffing</a:t>
            </a:r>
          </a:p>
        </p:txBody>
      </p:sp>
      <p:sp>
        <p:nvSpPr>
          <p:cNvPr id="9" name="Slide Number Placeholder 8"/>
          <p:cNvSpPr>
            <a:spLocks noGrp="1"/>
          </p:cNvSpPr>
          <p:nvPr>
            <p:ph type="sldNum" sz="quarter" idx="4"/>
          </p:nvPr>
        </p:nvSpPr>
        <p:spPr/>
        <p:txBody>
          <a:bodyPr/>
          <a:lstStyle/>
          <a:p>
            <a:fld id="{A814E660-BF25-4843-B2A0-93C6E2B6253B}" type="slidenum">
              <a:rPr lang="en-BE" smtClean="0"/>
              <a:pPr/>
              <a:t>8</a:t>
            </a:fld>
            <a:endParaRPr lang="en-BE" dirty="0"/>
          </a:p>
        </p:txBody>
      </p:sp>
      <p:pic>
        <p:nvPicPr>
          <p:cNvPr id="11" name="Picture 10">
            <a:extLst>
              <a:ext uri="{FF2B5EF4-FFF2-40B4-BE49-F238E27FC236}">
                <a16:creationId xmlns:a16="http://schemas.microsoft.com/office/drawing/2014/main" id="{0F3E939B-4FD0-401E-846B-3F5210A76D1E}"/>
              </a:ext>
            </a:extLst>
          </p:cNvPr>
          <p:cNvPicPr>
            <a:picLocks noChangeAspect="1"/>
          </p:cNvPicPr>
          <p:nvPr/>
        </p:nvPicPr>
        <p:blipFill>
          <a:blip r:embed="rId4"/>
          <a:stretch>
            <a:fillRect/>
          </a:stretch>
        </p:blipFill>
        <p:spPr>
          <a:xfrm>
            <a:off x="1052945" y="4426056"/>
            <a:ext cx="2026854" cy="1872813"/>
          </a:xfrm>
          <a:prstGeom prst="rect">
            <a:avLst/>
          </a:prstGeom>
        </p:spPr>
      </p:pic>
      <p:sp>
        <p:nvSpPr>
          <p:cNvPr id="12" name="Rectangle 11">
            <a:extLst>
              <a:ext uri="{FF2B5EF4-FFF2-40B4-BE49-F238E27FC236}">
                <a16:creationId xmlns:a16="http://schemas.microsoft.com/office/drawing/2014/main" id="{A11B85FC-2055-40D2-90D7-4751F752E24F}"/>
              </a:ext>
            </a:extLst>
          </p:cNvPr>
          <p:cNvSpPr/>
          <p:nvPr/>
        </p:nvSpPr>
        <p:spPr>
          <a:xfrm>
            <a:off x="2689168" y="6099951"/>
            <a:ext cx="2904513" cy="307777"/>
          </a:xfrm>
          <a:prstGeom prst="rect">
            <a:avLst/>
          </a:prstGeom>
        </p:spPr>
        <p:txBody>
          <a:bodyPr wrap="none">
            <a:spAutoFit/>
          </a:bodyPr>
          <a:lstStyle/>
          <a:p>
            <a:r>
              <a:rPr lang="nl-NL" sz="1400" dirty="0"/>
              <a:t>DEB UV Hand </a:t>
            </a:r>
            <a:r>
              <a:rPr lang="nl-NL" sz="1400" dirty="0" err="1"/>
              <a:t>Hygiene</a:t>
            </a:r>
            <a:r>
              <a:rPr lang="nl-NL" sz="1400" dirty="0"/>
              <a:t> Training Kit</a:t>
            </a:r>
          </a:p>
        </p:txBody>
      </p:sp>
      <p:sp>
        <p:nvSpPr>
          <p:cNvPr id="13" name="Footer Placeholder 4">
            <a:extLst>
              <a:ext uri="{FF2B5EF4-FFF2-40B4-BE49-F238E27FC236}">
                <a16:creationId xmlns:a16="http://schemas.microsoft.com/office/drawing/2014/main" id="{6EA3A2B6-C601-48F7-8811-67092F680226}"/>
              </a:ext>
            </a:extLst>
          </p:cNvPr>
          <p:cNvSpPr txBox="1">
            <a:spLocks/>
          </p:cNvSpPr>
          <p:nvPr/>
        </p:nvSpPr>
        <p:spPr>
          <a:xfrm>
            <a:off x="452927" y="6479664"/>
            <a:ext cx="10776247" cy="148485"/>
          </a:xfrm>
          <a:prstGeom prst="rect">
            <a:avLst/>
          </a:prstGeom>
        </p:spPr>
        <p:txBody>
          <a:bodyPr vert="horz" lIns="91440" tIns="45720" rIns="91440" bIns="45720" rtlCol="0" anchor="ctr">
            <a:noAutofit/>
          </a:bodyPr>
          <a:lstStyle>
            <a:lvl1pPr marL="0" indent="0" algn="ctr" defTabSz="914400" rtl="0" eaLnBrk="1" latinLnBrk="0" hangingPunct="1">
              <a:lnSpc>
                <a:spcPct val="100000"/>
              </a:lnSpc>
              <a:spcBef>
                <a:spcPts val="300"/>
              </a:spcBef>
              <a:buClr>
                <a:schemeClr val="accent1"/>
              </a:buClr>
              <a:buFontTx/>
              <a:buNone/>
              <a:defRPr sz="1100" kern="1200">
                <a:solidFill>
                  <a:schemeClr val="tx1"/>
                </a:solidFill>
                <a:latin typeface="+mn-lt"/>
                <a:ea typeface="+mn-ea"/>
                <a:cs typeface="+mn-cs"/>
              </a:defRPr>
            </a:lvl1pPr>
            <a:lvl2pPr marL="622300" indent="-266700"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990600" indent="-2667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solidFill>
                <a:latin typeface="+mn-lt"/>
                <a:ea typeface="+mn-ea"/>
                <a:cs typeface="+mn-cs"/>
              </a:defRPr>
            </a:lvl3pPr>
            <a:lvl4pPr marL="1257300" indent="-2667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1612900" indent="-266700" algn="l" defTabSz="914400" rtl="0" eaLnBrk="1" latinLnBrk="0" hangingPunct="1">
              <a:lnSpc>
                <a:spcPct val="100000"/>
              </a:lnSpc>
              <a:spcBef>
                <a:spcPts val="500"/>
              </a:spcBef>
              <a:buClr>
                <a:schemeClr val="bg1">
                  <a:lumMod val="50000"/>
                </a:schemeClr>
              </a:buClr>
              <a:buFont typeface="Arial" panose="020B0604020202020204" pitchFamily="34" charset="0"/>
              <a:buChar char="•"/>
              <a:defRPr lang="en-US" sz="1800" kern="120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defRPr/>
            </a:pPr>
            <a:r>
              <a:rPr lang="en-US" b="1"/>
              <a:t>Melody Presentation: 5.4P. Hands on training: Personal protective equipment (PPE) </a:t>
            </a:r>
            <a:endParaRPr lang="en-US" b="1" dirty="0"/>
          </a:p>
        </p:txBody>
      </p:sp>
    </p:spTree>
    <p:extLst>
      <p:ext uri="{BB962C8B-B14F-4D97-AF65-F5344CB8AC3E}">
        <p14:creationId xmlns:p14="http://schemas.microsoft.com/office/powerpoint/2010/main" val="31708213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Personal Protective Equipment (PPE)</a:t>
            </a:r>
          </a:p>
        </p:txBody>
      </p:sp>
      <p:sp>
        <p:nvSpPr>
          <p:cNvPr id="3" name="Text Placeholder 2"/>
          <p:cNvSpPr>
            <a:spLocks noGrp="1"/>
          </p:cNvSpPr>
          <p:nvPr>
            <p:ph type="body" sz="quarter" idx="15"/>
          </p:nvPr>
        </p:nvSpPr>
        <p:spPr>
          <a:xfrm>
            <a:off x="766762" y="1786072"/>
            <a:ext cx="10956871" cy="4301992"/>
          </a:xfrm>
        </p:spPr>
        <p:txBody>
          <a:bodyPr/>
          <a:lstStyle/>
          <a:p>
            <a:r>
              <a:rPr lang="en-US" dirty="0"/>
              <a:t>Procedures for donning and doffing of your specific PPE is not included here.</a:t>
            </a:r>
          </a:p>
          <a:p>
            <a:r>
              <a:rPr lang="en-US" dirty="0"/>
              <a:t>If applicable for your task, this must be addressed by your organization.</a:t>
            </a:r>
          </a:p>
          <a:p>
            <a:r>
              <a:rPr lang="en-US" dirty="0"/>
              <a:t>Procedures will be specific for your PPE and instructions must be given by a (certified) instructor. </a:t>
            </a:r>
          </a:p>
        </p:txBody>
      </p:sp>
      <p:sp>
        <p:nvSpPr>
          <p:cNvPr id="4" name="Slide Number Placeholder 3"/>
          <p:cNvSpPr>
            <a:spLocks noGrp="1"/>
          </p:cNvSpPr>
          <p:nvPr>
            <p:ph type="sldNum" sz="quarter" idx="4"/>
          </p:nvPr>
        </p:nvSpPr>
        <p:spPr/>
        <p:txBody>
          <a:bodyPr/>
          <a:lstStyle/>
          <a:p>
            <a:fld id="{A814E660-BF25-4843-B2A0-93C6E2B6253B}" type="slidenum">
              <a:rPr lang="en-BE" smtClean="0"/>
              <a:pPr/>
              <a:t>9</a:t>
            </a:fld>
            <a:endParaRPr lang="en-BE" dirty="0"/>
          </a:p>
        </p:txBody>
      </p:sp>
      <p:pic>
        <p:nvPicPr>
          <p:cNvPr id="6" name="Picture 5">
            <a:extLst>
              <a:ext uri="{FF2B5EF4-FFF2-40B4-BE49-F238E27FC236}">
                <a16:creationId xmlns:a16="http://schemas.microsoft.com/office/drawing/2014/main" id="{4F9292EC-594F-4E8D-A15B-D6FEA91AAFAE}"/>
              </a:ext>
            </a:extLst>
          </p:cNvPr>
          <p:cNvPicPr>
            <a:picLocks noChangeAspect="1"/>
          </p:cNvPicPr>
          <p:nvPr/>
        </p:nvPicPr>
        <p:blipFill rotWithShape="1">
          <a:blip r:embed="rId3">
            <a:extLst>
              <a:ext uri="{28A0092B-C50C-407E-A947-70E740481C1C}">
                <a14:useLocalDpi xmlns:a14="http://schemas.microsoft.com/office/drawing/2010/main" val="0"/>
              </a:ext>
            </a:extLst>
          </a:blip>
          <a:srcRect r="23143"/>
          <a:stretch/>
        </p:blipFill>
        <p:spPr>
          <a:xfrm>
            <a:off x="6079293" y="3425848"/>
            <a:ext cx="3415245" cy="3244979"/>
          </a:xfrm>
          <a:prstGeom prst="rect">
            <a:avLst/>
          </a:prstGeom>
        </p:spPr>
      </p:pic>
      <p:sp>
        <p:nvSpPr>
          <p:cNvPr id="8" name="Footer Placeholder 4">
            <a:extLst>
              <a:ext uri="{FF2B5EF4-FFF2-40B4-BE49-F238E27FC236}">
                <a16:creationId xmlns:a16="http://schemas.microsoft.com/office/drawing/2014/main" id="{A05E43C7-8E45-464F-9A63-42EE91A21592}"/>
              </a:ext>
            </a:extLst>
          </p:cNvPr>
          <p:cNvSpPr txBox="1">
            <a:spLocks/>
          </p:cNvSpPr>
          <p:nvPr/>
        </p:nvSpPr>
        <p:spPr>
          <a:xfrm>
            <a:off x="452927" y="6479664"/>
            <a:ext cx="10776247" cy="148485"/>
          </a:xfrm>
          <a:prstGeom prst="rect">
            <a:avLst/>
          </a:prstGeom>
        </p:spPr>
        <p:txBody>
          <a:bodyPr vert="horz" lIns="91440" tIns="45720" rIns="91440" bIns="45720" rtlCol="0" anchor="ctr">
            <a:noAutofit/>
          </a:bodyPr>
          <a:lstStyle>
            <a:lvl1pPr marL="0" indent="0" algn="ctr" defTabSz="914400" rtl="0" eaLnBrk="1" latinLnBrk="0" hangingPunct="1">
              <a:lnSpc>
                <a:spcPct val="100000"/>
              </a:lnSpc>
              <a:spcBef>
                <a:spcPts val="300"/>
              </a:spcBef>
              <a:buClr>
                <a:schemeClr val="accent1"/>
              </a:buClr>
              <a:buFontTx/>
              <a:buNone/>
              <a:defRPr sz="1100" kern="1200">
                <a:solidFill>
                  <a:schemeClr val="tx1"/>
                </a:solidFill>
                <a:latin typeface="+mn-lt"/>
                <a:ea typeface="+mn-ea"/>
                <a:cs typeface="+mn-cs"/>
              </a:defRPr>
            </a:lvl1pPr>
            <a:lvl2pPr marL="622300" indent="-266700"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990600" indent="-2667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solidFill>
                <a:latin typeface="+mn-lt"/>
                <a:ea typeface="+mn-ea"/>
                <a:cs typeface="+mn-cs"/>
              </a:defRPr>
            </a:lvl3pPr>
            <a:lvl4pPr marL="1257300" indent="-2667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1612900" indent="-266700" algn="l" defTabSz="914400" rtl="0" eaLnBrk="1" latinLnBrk="0" hangingPunct="1">
              <a:lnSpc>
                <a:spcPct val="100000"/>
              </a:lnSpc>
              <a:spcBef>
                <a:spcPts val="500"/>
              </a:spcBef>
              <a:buClr>
                <a:schemeClr val="bg1">
                  <a:lumMod val="50000"/>
                </a:schemeClr>
              </a:buClr>
              <a:buFont typeface="Arial" panose="020B0604020202020204" pitchFamily="34" charset="0"/>
              <a:buChar char="•"/>
              <a:defRPr lang="en-US" sz="1800" kern="120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defRPr/>
            </a:pPr>
            <a:r>
              <a:rPr lang="en-US" b="1"/>
              <a:t>Melody Presentation: 5.4P. Hands on training: Personal protective equipment (PPE) </a:t>
            </a:r>
            <a:endParaRPr lang="en-US" b="1" dirty="0"/>
          </a:p>
        </p:txBody>
      </p:sp>
    </p:spTree>
    <p:extLst>
      <p:ext uri="{BB962C8B-B14F-4D97-AF65-F5344CB8AC3E}">
        <p14:creationId xmlns:p14="http://schemas.microsoft.com/office/powerpoint/2010/main" val="7326385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515151"/>
      </a:dk2>
      <a:lt2>
        <a:srgbClr val="E7E6E6"/>
      </a:lt2>
      <a:accent1>
        <a:srgbClr val="023B7E"/>
      </a:accent1>
      <a:accent2>
        <a:srgbClr val="8CD3F6"/>
      </a:accent2>
      <a:accent3>
        <a:srgbClr val="035ECD"/>
      </a:accent3>
      <a:accent4>
        <a:srgbClr val="1FA8ED"/>
      </a:accent4>
      <a:accent5>
        <a:srgbClr val="D2EDFB"/>
      </a:accent5>
      <a:accent6>
        <a:srgbClr val="87BCFD"/>
      </a:accent6>
      <a:hlink>
        <a:srgbClr val="4C9BFC"/>
      </a:hlink>
      <a:folHlink>
        <a:srgbClr val="B3D5FD"/>
      </a:folHlink>
    </a:clrScheme>
    <a:fontScheme name="sckcen">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SCK•CEN 2020">
      <a:dk1>
        <a:sysClr val="windowText" lastClr="000000"/>
      </a:dk1>
      <a:lt1>
        <a:sysClr val="window" lastClr="FFFFFF"/>
      </a:lt1>
      <a:dk2>
        <a:srgbClr val="515151"/>
      </a:dk2>
      <a:lt2>
        <a:srgbClr val="E7E6E6"/>
      </a:lt2>
      <a:accent1>
        <a:srgbClr val="562873"/>
      </a:accent1>
      <a:accent2>
        <a:srgbClr val="984A9C"/>
      </a:accent2>
      <a:accent3>
        <a:srgbClr val="8ED8F8"/>
      </a:accent3>
      <a:accent4>
        <a:srgbClr val="034694"/>
      </a:accent4>
      <a:accent5>
        <a:srgbClr val="CACCD0"/>
      </a:accent5>
      <a:accent6>
        <a:srgbClr val="DFE0E2"/>
      </a:accent6>
      <a:hlink>
        <a:srgbClr val="BC58AE"/>
      </a:hlink>
      <a:folHlink>
        <a:srgbClr val="501D53"/>
      </a:folHlink>
    </a:clrScheme>
    <a:fontScheme name="sckcen">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CK•CEN 2020">
      <a:dk1>
        <a:sysClr val="windowText" lastClr="000000"/>
      </a:dk1>
      <a:lt1>
        <a:sysClr val="window" lastClr="FFFFFF"/>
      </a:lt1>
      <a:dk2>
        <a:srgbClr val="515151"/>
      </a:dk2>
      <a:lt2>
        <a:srgbClr val="E7E6E6"/>
      </a:lt2>
      <a:accent1>
        <a:srgbClr val="562873"/>
      </a:accent1>
      <a:accent2>
        <a:srgbClr val="984A9C"/>
      </a:accent2>
      <a:accent3>
        <a:srgbClr val="8ED8F8"/>
      </a:accent3>
      <a:accent4>
        <a:srgbClr val="034694"/>
      </a:accent4>
      <a:accent5>
        <a:srgbClr val="CACCD0"/>
      </a:accent5>
      <a:accent6>
        <a:srgbClr val="DFE0E2"/>
      </a:accent6>
      <a:hlink>
        <a:srgbClr val="BC58AE"/>
      </a:hlink>
      <a:folHlink>
        <a:srgbClr val="501D53"/>
      </a:folHlink>
    </a:clrScheme>
    <a:fontScheme name="sckcen">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8293</TotalTime>
  <Words>3011</Words>
  <Application>Microsoft Office PowerPoint</Application>
  <PresentationFormat>Widescreen</PresentationFormat>
  <Paragraphs>253</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FranklinGotTExtCon</vt:lpstr>
      <vt:lpstr>Georgia</vt:lpstr>
      <vt:lpstr>Segoe UI</vt:lpstr>
      <vt:lpstr>Segoe UI Semibold</vt:lpstr>
      <vt:lpstr>Office Theme</vt:lpstr>
      <vt:lpstr>Module 5 Risk assessment and hazard avoidance</vt:lpstr>
      <vt:lpstr>Learning objective</vt:lpstr>
      <vt:lpstr>Personal Protective Equipment (PPE) – practical I</vt:lpstr>
      <vt:lpstr>Personal Protective Equipment (PPE) – practical II</vt:lpstr>
      <vt:lpstr>Personal Protective Equipment (PPE) – practical III</vt:lpstr>
      <vt:lpstr>Donning and doffing gloves</vt:lpstr>
      <vt:lpstr>Donning and doffing masks</vt:lpstr>
      <vt:lpstr>Donning and doffing coverall, gloves, and mask</vt:lpstr>
      <vt:lpstr>Specific Personal Protective Equipment (PPE)</vt:lpstr>
      <vt:lpstr>Take Home Message</vt:lpstr>
      <vt:lpstr>PowerPoint Presentation</vt:lpstr>
    </vt:vector>
  </TitlesOfParts>
  <Company>SCK CEN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Dillen Roel</dc:creator>
  <cp:lastModifiedBy>Arnout de Bruin</cp:lastModifiedBy>
  <cp:revision>394</cp:revision>
  <cp:lastPrinted>2020-01-20T09:16:47Z</cp:lastPrinted>
  <dcterms:created xsi:type="dcterms:W3CDTF">2019-10-21T09:10:33Z</dcterms:created>
  <dcterms:modified xsi:type="dcterms:W3CDTF">2022-11-21T13:57:18Z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exandriaPath">
    <vt:lpwstr/>
  </property>
  <property fmtid="{D5CDD505-2E9C-101B-9397-08002B2CF9AE}" pid="3" name="ID">
    <vt:lpwstr>36860591</vt:lpwstr>
  </property>
  <property fmtid="{D5CDD505-2E9C-101B-9397-08002B2CF9AE}" pid="4" name="Name">
    <vt:lpwstr>PowerPoint Presentation with sample slides.pptx</vt:lpwstr>
  </property>
  <property fmtid="{D5CDD505-2E9C-101B-9397-08002B2CF9AE}" pid="5" name="SuppMarkings">
    <vt:lpwstr> </vt:lpwstr>
  </property>
  <property fmtid="{D5CDD505-2E9C-101B-9397-08002B2CF9AE}" pid="6" name="Security Clearance">
    <vt:lpwstr> </vt:lpwstr>
  </property>
  <property fmtid="{D5CDD505-2E9C-101B-9397-08002B2CF9AE}" pid="7" name="HyperLink">
    <vt:lpwstr>https://ecm.sckcen.be/OTCS/llisapi.dll/open/36860591</vt:lpwstr>
  </property>
  <property fmtid="{D5CDD505-2E9C-101B-9397-08002B2CF9AE}" pid="8" name="Common Attributes_Reference Number">
    <vt:lpwstr>&lt;generated automatically&gt;</vt:lpwstr>
  </property>
  <property fmtid="{D5CDD505-2E9C-101B-9397-08002B2CF9AE}" pid="9" name="Common Attributes_Short Reference">
    <vt:lpwstr>&lt;generated automatically&gt;</vt:lpwstr>
  </property>
  <property fmtid="{D5CDD505-2E9C-101B-9397-08002B2CF9AE}" pid="10" name="Common Attributes_Alternative Reference">
    <vt:lpwstr> </vt:lpwstr>
  </property>
  <property fmtid="{D5CDD505-2E9C-101B-9397-08002B2CF9AE}" pid="11" name="Common Attributes_Document Type">
    <vt:lpwstr>Presentation</vt:lpwstr>
  </property>
  <property fmtid="{D5CDD505-2E9C-101B-9397-08002B2CF9AE}" pid="12" name="Common Attributes_Author_Author Name">
    <vt:lpwstr>&lt;default creator&gt;</vt:lpwstr>
  </property>
  <property fmtid="{D5CDD505-2E9C-101B-9397-08002B2CF9AE}" pid="13" name="Common Attributes_Author_Author Affiliation">
    <vt:lpwstr>SCK•CEN</vt:lpwstr>
  </property>
  <property fmtid="{D5CDD505-2E9C-101B-9397-08002B2CF9AE}" pid="14" name="Common Attributes_Information Security Classification">
    <vt:lpwstr>Restricted</vt:lpwstr>
  </property>
  <property fmtid="{D5CDD505-2E9C-101B-9397-08002B2CF9AE}" pid="15" name="Common Attributes_ISC Motivation">
    <vt:lpwstr>ISC was automatically assigned.</vt:lpwstr>
  </property>
  <property fmtid="{D5CDD505-2E9C-101B-9397-08002B2CF9AE}" pid="16" name="Event Attributes_Event_Event Type">
    <vt:lpwstr> </vt:lpwstr>
  </property>
  <property fmtid="{D5CDD505-2E9C-101B-9397-08002B2CF9AE}" pid="17" name="Event Attributes_Event_Event Name">
    <vt:lpwstr> </vt:lpwstr>
  </property>
  <property fmtid="{D5CDD505-2E9C-101B-9397-08002B2CF9AE}" pid="18" name="Event Attributes_Event_Event Start Date">
    <vt:filetime>1899-12-29T23:00:00Z</vt:filetime>
  </property>
  <property fmtid="{D5CDD505-2E9C-101B-9397-08002B2CF9AE}" pid="19" name="Event Attributes_Event_Event End Date">
    <vt:filetime>1899-12-29T23:00:00Z</vt:filetime>
  </property>
  <property fmtid="{D5CDD505-2E9C-101B-9397-08002B2CF9AE}" pid="20" name="Event Attributes_Event_Event Location">
    <vt:lpwstr> </vt:lpwstr>
  </property>
</Properties>
</file>