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handoutMasterIdLst>
    <p:handoutMasterId r:id="rId29"/>
  </p:handoutMasterIdLst>
  <p:sldIdLst>
    <p:sldId id="477" r:id="rId2"/>
    <p:sldId id="478" r:id="rId3"/>
    <p:sldId id="301" r:id="rId4"/>
    <p:sldId id="276" r:id="rId5"/>
    <p:sldId id="289" r:id="rId6"/>
    <p:sldId id="277" r:id="rId7"/>
    <p:sldId id="279" r:id="rId8"/>
    <p:sldId id="281" r:id="rId9"/>
    <p:sldId id="282" r:id="rId10"/>
    <p:sldId id="290" r:id="rId11"/>
    <p:sldId id="304" r:id="rId12"/>
    <p:sldId id="283" r:id="rId13"/>
    <p:sldId id="299" r:id="rId14"/>
    <p:sldId id="256" r:id="rId15"/>
    <p:sldId id="284" r:id="rId16"/>
    <p:sldId id="291" r:id="rId17"/>
    <p:sldId id="302" r:id="rId18"/>
    <p:sldId id="285" r:id="rId19"/>
    <p:sldId id="303" r:id="rId20"/>
    <p:sldId id="296" r:id="rId21"/>
    <p:sldId id="292" r:id="rId22"/>
    <p:sldId id="305" r:id="rId23"/>
    <p:sldId id="295" r:id="rId24"/>
    <p:sldId id="293" r:id="rId25"/>
    <p:sldId id="294" r:id="rId26"/>
    <p:sldId id="29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_Górniak" initials="L" lastIdx="4" clrIdx="0">
    <p:extLst>
      <p:ext uri="{19B8F6BF-5375-455C-9EA6-DF929625EA0E}">
        <p15:presenceInfo xmlns:p15="http://schemas.microsoft.com/office/powerpoint/2012/main" userId="L_Górniak" providerId="None"/>
      </p:ext>
    </p:extLst>
  </p:cmAuthor>
  <p:cmAuthor id="2" name="Pepijn Morgenstern" initials="PM" lastIdx="14" clrIdx="1">
    <p:extLst>
      <p:ext uri="{19B8F6BF-5375-455C-9EA6-DF929625EA0E}">
        <p15:presenceInfo xmlns:p15="http://schemas.microsoft.com/office/powerpoint/2012/main" userId="S::pepijn.morgenstern@rivm.nl::8f3fb7db-1098-4cac-bcf9-ce0894fd3954" providerId="AD"/>
      </p:ext>
    </p:extLst>
  </p:cmAuthor>
  <p:cmAuthor id="3" name="Saskia Rutjes" initials="SR" lastIdx="3" clrIdx="2">
    <p:extLst>
      <p:ext uri="{19B8F6BF-5375-455C-9EA6-DF929625EA0E}">
        <p15:presenceInfo xmlns:p15="http://schemas.microsoft.com/office/powerpoint/2012/main" userId="Saskia Rutje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290F"/>
    <a:srgbClr val="00FFCC"/>
    <a:srgbClr val="D2FA2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54" autoAdjust="0"/>
    <p:restoredTop sz="53702" autoAdjust="0"/>
  </p:normalViewPr>
  <p:slideViewPr>
    <p:cSldViewPr snapToGrid="0">
      <p:cViewPr varScale="1">
        <p:scale>
          <a:sx n="61" d="100"/>
          <a:sy n="61" d="100"/>
        </p:scale>
        <p:origin x="2766" y="66"/>
      </p:cViewPr>
      <p:guideLst/>
    </p:cSldViewPr>
  </p:slideViewPr>
  <p:notesTextViewPr>
    <p:cViewPr>
      <p:scale>
        <a:sx n="150" d="100"/>
        <a:sy n="150" d="100"/>
      </p:scale>
      <p:origin x="0" y="0"/>
    </p:cViewPr>
  </p:notesTextViewPr>
  <p:notesViewPr>
    <p:cSldViewPr snapToGrid="0" showGuides="1">
      <p:cViewPr varScale="1">
        <p:scale>
          <a:sx n="66" d="100"/>
          <a:sy n="66"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572824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 name="Notes Placeholder 40"/>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2" name="Slide Image Placeholder 41"/>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94389876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900" kern="1200">
        <a:solidFill>
          <a:schemeClr val="tx1"/>
        </a:solidFill>
        <a:latin typeface="+mn-lt"/>
        <a:ea typeface="+mn-ea"/>
        <a:cs typeface="+mn-cs"/>
      </a:defRPr>
    </a:lvl2pPr>
    <a:lvl3pPr marL="914400" algn="l" defTabSz="914400" rtl="0" eaLnBrk="1" latinLnBrk="0" hangingPunct="1">
      <a:defRPr sz="900" kern="1200">
        <a:solidFill>
          <a:schemeClr val="tx1"/>
        </a:solidFill>
        <a:latin typeface="+mn-lt"/>
        <a:ea typeface="+mn-ea"/>
        <a:cs typeface="+mn-cs"/>
      </a:defRPr>
    </a:lvl3pPr>
    <a:lvl4pPr marL="1371600" algn="l" defTabSz="914400" rtl="0" eaLnBrk="1" latinLnBrk="0" hangingPunct="1">
      <a:defRPr sz="900" kern="1200">
        <a:solidFill>
          <a:schemeClr val="tx1"/>
        </a:solidFill>
        <a:latin typeface="+mn-lt"/>
        <a:ea typeface="+mn-ea"/>
        <a:cs typeface="+mn-cs"/>
      </a:defRPr>
    </a:lvl4pPr>
    <a:lvl5pPr marL="1828800" algn="l" defTabSz="914400" rtl="0" eaLnBrk="1" latinLnBrk="0" hangingPunct="1">
      <a:defRPr sz="9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endParaRPr lang="en-GB" sz="800" b="1"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a:t>
            </a:r>
            <a:r>
              <a:rPr lang="en-US" sz="800" dirty="0"/>
              <a:t>Module 5: Risk assessment on scene and hazard avoidance</a:t>
            </a:r>
          </a:p>
          <a:p>
            <a:r>
              <a:rPr lang="en-GB" sz="800" b="1" kern="1200" noProof="0" dirty="0">
                <a:solidFill>
                  <a:schemeClr val="tx1"/>
                </a:solidFill>
                <a:effectLst/>
                <a:latin typeface="+mn-lt"/>
                <a:ea typeface="+mn-ea"/>
                <a:cs typeface="+mn-cs"/>
              </a:rPr>
              <a:t>Result</a:t>
            </a:r>
            <a:r>
              <a:rPr lang="en-GB" sz="800" kern="1200" noProof="0" dirty="0">
                <a:solidFill>
                  <a:schemeClr val="tx1"/>
                </a:solidFill>
                <a:effectLst/>
                <a:latin typeface="+mn-lt"/>
                <a:ea typeface="+mn-ea"/>
                <a:cs typeface="+mn-cs"/>
              </a:rPr>
              <a:t>: trainee know the expectations</a:t>
            </a:r>
          </a:p>
          <a:p>
            <a:r>
              <a:rPr lang="en-GB" sz="800" b="1" kern="1200" noProof="0" dirty="0">
                <a:solidFill>
                  <a:schemeClr val="tx1"/>
                </a:solidFill>
                <a:effectLst/>
                <a:latin typeface="+mn-lt"/>
                <a:ea typeface="+mn-ea"/>
                <a:cs typeface="+mn-cs"/>
              </a:rPr>
              <a:t>Instructions for the trainer:</a:t>
            </a:r>
            <a:r>
              <a:rPr lang="pl-PL" sz="800" b="1" kern="1200" noProof="0" dirty="0">
                <a:solidFill>
                  <a:schemeClr val="tx1"/>
                </a:solidFill>
                <a:effectLst/>
                <a:latin typeface="+mn-lt"/>
                <a:ea typeface="+mn-ea"/>
                <a:cs typeface="+mn-cs"/>
              </a:rPr>
              <a:t> </a:t>
            </a:r>
            <a:r>
              <a:rPr lang="pl-PL" sz="800" b="0" kern="1200" noProof="0" dirty="0">
                <a:solidFill>
                  <a:schemeClr val="tx1"/>
                </a:solidFill>
                <a:effectLst/>
                <a:latin typeface="+mn-lt"/>
                <a:ea typeface="+mn-ea"/>
                <a:cs typeface="+mn-cs"/>
              </a:rPr>
              <a:t>Describe the</a:t>
            </a:r>
            <a:r>
              <a:rPr lang="pl-PL" sz="800" b="0" kern="1200" baseline="0" noProof="0" dirty="0">
                <a:solidFill>
                  <a:schemeClr val="tx1"/>
                </a:solidFill>
                <a:effectLst/>
                <a:latin typeface="+mn-lt"/>
                <a:ea typeface="+mn-ea"/>
                <a:cs typeface="+mn-cs"/>
              </a:rPr>
              <a:t> content of both exercises and link between them. </a:t>
            </a:r>
            <a:endParaRPr lang="en-GB" sz="800" b="0" kern="1200" noProof="0" dirty="0">
              <a:solidFill>
                <a:schemeClr val="tx1"/>
              </a:solidFill>
              <a:effectLst/>
              <a:latin typeface="+mn-lt"/>
              <a:ea typeface="+mn-ea"/>
              <a:cs typeface="+mn-cs"/>
            </a:endParaRPr>
          </a:p>
          <a:p>
            <a:endParaRPr lang="en-GB"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a:t>
            </a:r>
            <a:endParaRPr lang="en-GB" sz="800" i="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Depicted illustration: </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a:t>
            </a:r>
            <a:endParaRPr lang="en-GB" sz="800" b="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Text source &amp; IP:</a:t>
            </a:r>
            <a:endParaRPr lang="en-GB" sz="800" b="0" kern="1200" noProof="0" dirty="0">
              <a:solidFill>
                <a:schemeClr val="tx1"/>
              </a:solidFill>
              <a:effectLst/>
              <a:latin typeface="+mn-lt"/>
              <a:ea typeface="+mn-ea"/>
              <a:cs typeface="+mn-cs"/>
            </a:endParaRPr>
          </a:p>
          <a:p>
            <a:endParaRPr lang="en-GB" sz="800" b="0" kern="1200" noProof="0" dirty="0">
              <a:solidFill>
                <a:schemeClr val="tx1"/>
              </a:solidFill>
              <a:effectLst/>
              <a:latin typeface="+mn-lt"/>
              <a:ea typeface="+mn-ea"/>
              <a:cs typeface="+mn-cs"/>
            </a:endParaRPr>
          </a:p>
          <a:p>
            <a:endParaRPr lang="nl-NL" sz="800" b="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6365269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Exercise conduct –dry </a:t>
            </a:r>
            <a:r>
              <a:rPr lang="en-GB" sz="800" b="0" kern="1200" noProof="0" dirty="0" err="1">
                <a:solidFill>
                  <a:schemeClr val="tx1"/>
                </a:solidFill>
                <a:effectLst/>
                <a:latin typeface="+mn-lt"/>
                <a:ea typeface="+mn-ea"/>
                <a:cs typeface="+mn-cs"/>
              </a:rPr>
              <a:t>decon</a:t>
            </a:r>
            <a:endParaRPr lang="en-GB" sz="800" b="0" kern="1200" noProof="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Result: </a:t>
            </a:r>
            <a:r>
              <a:rPr lang="en-GB" sz="800" kern="1200" noProof="0" dirty="0">
                <a:solidFill>
                  <a:schemeClr val="tx1"/>
                </a:solidFill>
                <a:effectLst/>
                <a:latin typeface="+mn-lt"/>
                <a:ea typeface="+mn-ea"/>
                <a:cs typeface="+mn-cs"/>
              </a:rPr>
              <a:t>The trainees</a:t>
            </a:r>
            <a:r>
              <a:rPr lang="en-GB" sz="800" kern="1200" baseline="0" noProof="0" dirty="0">
                <a:solidFill>
                  <a:schemeClr val="tx1"/>
                </a:solidFill>
                <a:effectLst/>
                <a:latin typeface="+mn-lt"/>
                <a:ea typeface="+mn-ea"/>
                <a:cs typeface="+mn-cs"/>
              </a:rPr>
              <a:t> work through decontamination and test the results of their work</a:t>
            </a:r>
            <a:endParaRPr lang="en-GB" sz="80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Instructions for the trainer:</a:t>
            </a:r>
            <a:r>
              <a:rPr lang="en-GB" sz="800" kern="1200" noProof="0" dirty="0">
                <a:solidFill>
                  <a:schemeClr val="tx1"/>
                </a:solidFill>
                <a:effectLst/>
                <a:latin typeface="+mn-lt"/>
                <a:ea typeface="+mn-ea"/>
                <a:cs typeface="+mn-cs"/>
              </a:rPr>
              <a:t> The course of action follows</a:t>
            </a:r>
            <a:r>
              <a:rPr lang="en-GB" sz="800" kern="1200" baseline="0" noProof="0" dirty="0">
                <a:solidFill>
                  <a:schemeClr val="tx1"/>
                </a:solidFill>
                <a:effectLst/>
                <a:latin typeface="+mn-lt"/>
                <a:ea typeface="+mn-ea"/>
                <a:cs typeface="+mn-cs"/>
              </a:rPr>
              <a:t> the pattern of wet </a:t>
            </a:r>
            <a:r>
              <a:rPr lang="en-GB" sz="800" kern="1200" baseline="0" noProof="0" dirty="0" err="1">
                <a:solidFill>
                  <a:schemeClr val="tx1"/>
                </a:solidFill>
                <a:effectLst/>
                <a:latin typeface="+mn-lt"/>
                <a:ea typeface="+mn-ea"/>
                <a:cs typeface="+mn-cs"/>
              </a:rPr>
              <a:t>decon</a:t>
            </a:r>
            <a:r>
              <a:rPr lang="en-GB" sz="800" kern="1200" baseline="0" noProof="0" dirty="0">
                <a:solidFill>
                  <a:schemeClr val="tx1"/>
                </a:solidFill>
                <a:effectLst/>
                <a:latin typeface="+mn-lt"/>
                <a:ea typeface="+mn-ea"/>
                <a:cs typeface="+mn-cs"/>
              </a:rPr>
              <a:t>. trainees obtain material placed in a Petri dishes. Use shaved swine skin to mimic human skin and bovine skin to mimic a smooth dogs' coat. Material is contaminated with liquid. A diluted sulphuric or other acid may be used as a contaminant, applied in an aerosolized form. </a:t>
            </a:r>
            <a:r>
              <a:rPr lang="en-GB" sz="800" kern="1200" noProof="0" dirty="0">
                <a:solidFill>
                  <a:schemeClr val="tx1"/>
                </a:solidFill>
                <a:effectLst/>
                <a:latin typeface="+mn-lt"/>
                <a:ea typeface="+mn-ea"/>
                <a:cs typeface="+mn-cs"/>
              </a:rPr>
              <a:t>An exposure time factor may be added</a:t>
            </a:r>
            <a:r>
              <a:rPr lang="en-GB" sz="800" kern="1200" baseline="0" noProof="0" dirty="0">
                <a:solidFill>
                  <a:schemeClr val="tx1"/>
                </a:solidFill>
                <a:effectLst/>
                <a:latin typeface="+mn-lt"/>
                <a:ea typeface="+mn-ea"/>
                <a:cs typeface="+mn-cs"/>
              </a:rPr>
              <a:t> to the exercise conduct, depending on the available time. A result of decontamination is </a:t>
            </a:r>
            <a:r>
              <a:rPr lang="en-GB" sz="800" kern="1200" noProof="0" dirty="0">
                <a:solidFill>
                  <a:schemeClr val="tx1"/>
                </a:solidFill>
                <a:effectLst/>
                <a:latin typeface="+mn-lt"/>
                <a:ea typeface="+mn-ea"/>
                <a:cs typeface="+mn-cs"/>
              </a:rPr>
              <a:t>tested with pH test paper.</a:t>
            </a:r>
          </a:p>
          <a:p>
            <a:r>
              <a:rPr lang="en-GB" sz="800" kern="1200" baseline="0" noProof="0" dirty="0">
                <a:solidFill>
                  <a:schemeClr val="tx1"/>
                </a:solidFill>
                <a:effectLst/>
                <a:latin typeface="+mn-lt"/>
                <a:ea typeface="+mn-ea"/>
                <a:cs typeface="+mn-cs"/>
              </a:rPr>
              <a:t>First apply decontaminant on the coat's top. Apply dry adsorbent and, after its removal, test with a pH test paper for any remaining acid on the skin surface. In case of bovine skin, shave the coat and repeat the pH test to demonstrate if any contaminant permeated through the hair. When discussing the results, turn attention to the fact that bovine hair is single-layered, contrary to dog's hair, so the exercise is a sort of approximation. Turn attention to the disposal of decontamination waste, in the same way as in the case of wet </a:t>
            </a:r>
            <a:r>
              <a:rPr lang="en-GB" sz="800" kern="1200" baseline="0" noProof="0" dirty="0" err="1">
                <a:solidFill>
                  <a:schemeClr val="tx1"/>
                </a:solidFill>
                <a:effectLst/>
                <a:latin typeface="+mn-lt"/>
                <a:ea typeface="+mn-ea"/>
                <a:cs typeface="+mn-cs"/>
              </a:rPr>
              <a:t>decon</a:t>
            </a:r>
            <a:r>
              <a:rPr lang="en-GB" sz="800" kern="1200" baseline="0" noProof="0" dirty="0">
                <a:solidFill>
                  <a:schemeClr val="tx1"/>
                </a:solidFill>
                <a:effectLst/>
                <a:latin typeface="+mn-lt"/>
                <a:ea typeface="+mn-ea"/>
                <a:cs typeface="+mn-cs"/>
              </a:rPr>
              <a:t>. Discuss the method of disposal. </a:t>
            </a:r>
          </a:p>
          <a:p>
            <a:endParaRPr lang="pl-PL" sz="800" kern="1200" baseline="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 </a:t>
            </a:r>
          </a:p>
          <a:p>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a:t>
            </a:r>
            <a:endParaRPr lang="en-GB" sz="800" b="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Text source &amp; IP: </a:t>
            </a:r>
            <a:endParaRPr lang="en-GB" sz="800" b="0" kern="1200" noProof="0" dirty="0">
              <a:solidFill>
                <a:schemeClr val="tx1"/>
              </a:solidFill>
              <a:effectLst/>
              <a:latin typeface="+mn-lt"/>
              <a:ea typeface="+mn-ea"/>
              <a:cs typeface="+mn-cs"/>
            </a:endParaRPr>
          </a:p>
          <a:p>
            <a:endParaRPr lang="en-GB" sz="800" noProof="0" dirty="0"/>
          </a:p>
        </p:txBody>
      </p:sp>
    </p:spTree>
    <p:extLst>
      <p:ext uri="{BB962C8B-B14F-4D97-AF65-F5344CB8AC3E}">
        <p14:creationId xmlns:p14="http://schemas.microsoft.com/office/powerpoint/2010/main" val="4182818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Exercise conduct –</a:t>
            </a:r>
            <a:r>
              <a:rPr lang="pl-PL" sz="800" b="0" kern="1200" noProof="0" dirty="0">
                <a:solidFill>
                  <a:schemeClr val="tx1"/>
                </a:solidFill>
                <a:effectLst/>
                <a:latin typeface="+mn-lt"/>
                <a:ea typeface="+mn-ea"/>
                <a:cs typeface="+mn-cs"/>
              </a:rPr>
              <a:t> </a:t>
            </a:r>
            <a:r>
              <a:rPr lang="pl-PL" sz="800" dirty="0"/>
              <a:t>skin response</a:t>
            </a:r>
            <a:endParaRPr lang="en-GB" sz="800" b="0" kern="1200" noProof="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Result</a:t>
            </a:r>
            <a:r>
              <a:rPr lang="en-GB" sz="800" kern="1200" noProof="0" dirty="0">
                <a:solidFill>
                  <a:schemeClr val="tx1"/>
                </a:solidFill>
                <a:effectLst/>
                <a:latin typeface="+mn-lt"/>
                <a:ea typeface="+mn-ea"/>
                <a:cs typeface="+mn-cs"/>
              </a:rPr>
              <a:t>: The trainees</a:t>
            </a:r>
            <a:r>
              <a:rPr lang="en-GB" sz="800" b="0" kern="1200" baseline="0" noProof="0" dirty="0">
                <a:solidFill>
                  <a:schemeClr val="tx1"/>
                </a:solidFill>
                <a:effectLst/>
                <a:latin typeface="+mn-lt"/>
                <a:ea typeface="+mn-ea"/>
                <a:cs typeface="+mn-cs"/>
              </a:rPr>
              <a:t> become aware of </a:t>
            </a:r>
            <a:r>
              <a:rPr lang="en-GB" sz="800" kern="1200" baseline="0" noProof="0" dirty="0">
                <a:solidFill>
                  <a:schemeClr val="tx1"/>
                </a:solidFill>
                <a:effectLst/>
                <a:latin typeface="+mn-lt"/>
                <a:ea typeface="+mn-ea"/>
                <a:cs typeface="+mn-cs"/>
              </a:rPr>
              <a:t>important aspects of contamination: a different response on different parts of skin. The trainees work through the decontamination conduct and test the results of their work</a:t>
            </a:r>
            <a:endParaRPr lang="en-GB" sz="80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Instructions for the trainer:</a:t>
            </a:r>
            <a:r>
              <a:rPr lang="en-GB" sz="800" kern="1200" noProof="0" dirty="0">
                <a:solidFill>
                  <a:schemeClr val="tx1"/>
                </a:solidFill>
                <a:effectLst/>
                <a:latin typeface="+mn-lt"/>
                <a:ea typeface="+mn-ea"/>
                <a:cs typeface="+mn-cs"/>
              </a:rPr>
              <a:t> </a:t>
            </a:r>
            <a:r>
              <a:rPr lang="en-GB" sz="800" kern="1200" baseline="0" noProof="0" dirty="0">
                <a:solidFill>
                  <a:schemeClr val="tx1"/>
                </a:solidFill>
                <a:effectLst/>
                <a:latin typeface="+mn-lt"/>
                <a:ea typeface="+mn-ea"/>
                <a:cs typeface="+mn-cs"/>
              </a:rPr>
              <a:t>When using skin from different parts of an animal (preferably back and groin), different responses of skin surface to corrosive actions of contaminants will be observed. </a:t>
            </a:r>
            <a:r>
              <a:rPr lang="en-GB" sz="800" kern="1200" noProof="0" dirty="0">
                <a:solidFill>
                  <a:schemeClr val="tx1"/>
                </a:solidFill>
                <a:effectLst/>
                <a:latin typeface="+mn-lt"/>
                <a:ea typeface="+mn-ea"/>
                <a:cs typeface="+mn-cs"/>
              </a:rPr>
              <a:t>The course of action follows</a:t>
            </a:r>
            <a:r>
              <a:rPr lang="en-GB" sz="800" kern="1200" baseline="0" noProof="0" dirty="0">
                <a:solidFill>
                  <a:schemeClr val="tx1"/>
                </a:solidFill>
                <a:effectLst/>
                <a:latin typeface="+mn-lt"/>
                <a:ea typeface="+mn-ea"/>
                <a:cs typeface="+mn-cs"/>
              </a:rPr>
              <a:t> the pattern of wet </a:t>
            </a:r>
            <a:r>
              <a:rPr lang="en-GB" sz="800" kern="1200" baseline="0" noProof="0" dirty="0" err="1">
                <a:solidFill>
                  <a:schemeClr val="tx1"/>
                </a:solidFill>
                <a:effectLst/>
                <a:latin typeface="+mn-lt"/>
                <a:ea typeface="+mn-ea"/>
                <a:cs typeface="+mn-cs"/>
              </a:rPr>
              <a:t>decon</a:t>
            </a:r>
            <a:r>
              <a:rPr lang="en-GB" sz="800" kern="1200" baseline="0" noProof="0" dirty="0">
                <a:solidFill>
                  <a:schemeClr val="tx1"/>
                </a:solidFill>
                <a:effectLst/>
                <a:latin typeface="+mn-lt"/>
                <a:ea typeface="+mn-ea"/>
                <a:cs typeface="+mn-cs"/>
              </a:rPr>
              <a:t>. trainees obtain patches of shaved swine skin placed in Petri dishes. Material is contaminated with liquid, applied in an aerosolised way, several hours before the exercise. A </a:t>
            </a:r>
            <a:r>
              <a:rPr lang="pl-PL" sz="800" kern="1200" baseline="0" noProof="0" dirty="0">
                <a:solidFill>
                  <a:schemeClr val="tx1"/>
                </a:solidFill>
                <a:effectLst/>
                <a:latin typeface="+mn-lt"/>
                <a:ea typeface="+mn-ea"/>
                <a:cs typeface="+mn-cs"/>
              </a:rPr>
              <a:t>15</a:t>
            </a:r>
            <a:r>
              <a:rPr lang="en-GB" sz="800" kern="1200" baseline="0" noProof="0" dirty="0">
                <a:solidFill>
                  <a:schemeClr val="tx1"/>
                </a:solidFill>
                <a:effectLst/>
                <a:latin typeface="+mn-lt"/>
                <a:ea typeface="+mn-ea"/>
                <a:cs typeface="+mn-cs"/>
              </a:rPr>
              <a:t>% sulphuric or other acid may be used as a contaminant (corrosive contaminant such as </a:t>
            </a:r>
            <a:r>
              <a:rPr lang="pl-PL" sz="800" kern="1200" baseline="0" noProof="0" dirty="0">
                <a:solidFill>
                  <a:schemeClr val="tx1"/>
                </a:solidFill>
                <a:effectLst/>
                <a:latin typeface="+mn-lt"/>
                <a:ea typeface="+mn-ea"/>
                <a:cs typeface="+mn-cs"/>
              </a:rPr>
              <a:t>15</a:t>
            </a:r>
            <a:r>
              <a:rPr lang="en-GB" sz="800" kern="1200" baseline="0" noProof="0" dirty="0">
                <a:solidFill>
                  <a:schemeClr val="tx1"/>
                </a:solidFill>
                <a:effectLst/>
                <a:latin typeface="+mn-lt"/>
                <a:ea typeface="+mn-ea"/>
                <a:cs typeface="+mn-cs"/>
              </a:rPr>
              <a:t>% sulphuric is used, in order to obtain easily visually detectable results). Skin permeability follows the same dependence as surface vulnerability. </a:t>
            </a:r>
          </a:p>
          <a:p>
            <a:pPr marL="0" marR="0" indent="0" algn="l" defTabSz="914400" rtl="0" eaLnBrk="1" fontAlgn="auto" latinLnBrk="0" hangingPunct="1">
              <a:lnSpc>
                <a:spcPct val="100000"/>
              </a:lnSpc>
              <a:spcBef>
                <a:spcPts val="0"/>
              </a:spcBef>
              <a:spcAft>
                <a:spcPts val="0"/>
              </a:spcAft>
              <a:buClrTx/>
              <a:buSzTx/>
              <a:buFontTx/>
              <a:buNone/>
              <a:tabLst/>
              <a:defRPr/>
            </a:pPr>
            <a:r>
              <a:rPr lang="en-GB" sz="800" kern="1200" baseline="0" noProof="0" dirty="0">
                <a:solidFill>
                  <a:schemeClr val="tx1"/>
                </a:solidFill>
                <a:effectLst/>
                <a:latin typeface="+mn-lt"/>
                <a:ea typeface="+mn-ea"/>
                <a:cs typeface="+mn-cs"/>
              </a:rPr>
              <a:t>The trainer should explain that permeation through skin also depends on which body area is concerned. Decontaminate samples using the procedure practiced during the wet </a:t>
            </a:r>
            <a:r>
              <a:rPr lang="en-GB" sz="800" kern="1200" baseline="0" noProof="0" dirty="0" err="1">
                <a:solidFill>
                  <a:schemeClr val="tx1"/>
                </a:solidFill>
                <a:effectLst/>
                <a:latin typeface="+mn-lt"/>
                <a:ea typeface="+mn-ea"/>
                <a:cs typeface="+mn-cs"/>
              </a:rPr>
              <a:t>decon</a:t>
            </a:r>
            <a:r>
              <a:rPr lang="en-GB" sz="800" kern="1200" baseline="0" noProof="0" dirty="0">
                <a:solidFill>
                  <a:schemeClr val="tx1"/>
                </a:solidFill>
                <a:effectLst/>
                <a:latin typeface="+mn-lt"/>
                <a:ea typeface="+mn-ea"/>
                <a:cs typeface="+mn-cs"/>
              </a:rPr>
              <a:t> exercise and test the result with pH test paper. When discussing the result of such demonstration, the trainer may refer to situations frequently observed during decontamination, when hazardous material that has no effect on the skin of hands, can damage facial skin. Pay attention to the waste, dispose the waste in the same way as in the case of wet </a:t>
            </a:r>
            <a:r>
              <a:rPr lang="en-GB" sz="800" kern="1200" baseline="0" noProof="0" dirty="0" err="1">
                <a:solidFill>
                  <a:schemeClr val="tx1"/>
                </a:solidFill>
                <a:effectLst/>
                <a:latin typeface="+mn-lt"/>
                <a:ea typeface="+mn-ea"/>
                <a:cs typeface="+mn-cs"/>
              </a:rPr>
              <a:t>decon</a:t>
            </a:r>
            <a:r>
              <a:rPr lang="en-GB" sz="800" kern="1200" baseline="0" noProof="0" dirty="0">
                <a:solidFill>
                  <a:schemeClr val="tx1"/>
                </a:solidFill>
                <a:effectLst/>
                <a:latin typeface="+mn-lt"/>
                <a:ea typeface="+mn-ea"/>
                <a:cs typeface="+mn-cs"/>
              </a:rPr>
              <a:t>. Discuss the way of disposal. </a:t>
            </a:r>
          </a:p>
          <a:p>
            <a:endParaRPr lang="en-GB" sz="80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a:t>
            </a:r>
            <a:r>
              <a:rPr lang="en-GB" sz="800" i="0" kern="1200" noProof="0" dirty="0">
                <a:solidFill>
                  <a:schemeClr val="tx1"/>
                </a:solidFill>
                <a:effectLst/>
                <a:latin typeface="+mn-lt"/>
                <a:ea typeface="+mn-ea"/>
                <a:cs typeface="+mn-cs"/>
              </a:rPr>
              <a:t>: -</a:t>
            </a:r>
          </a:p>
          <a:p>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a:t>
            </a:r>
            <a:endParaRPr lang="en-GB" sz="800" b="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Text source &amp; IP: </a:t>
            </a:r>
            <a:endParaRPr lang="en-GB" sz="800" b="0" kern="1200" noProof="0" dirty="0">
              <a:solidFill>
                <a:schemeClr val="tx1"/>
              </a:solidFill>
              <a:effectLst/>
              <a:latin typeface="+mn-lt"/>
              <a:ea typeface="+mn-ea"/>
              <a:cs typeface="+mn-cs"/>
            </a:endParaRPr>
          </a:p>
          <a:p>
            <a:endParaRPr lang="en-GB" sz="800" noProof="0" dirty="0"/>
          </a:p>
        </p:txBody>
      </p:sp>
    </p:spTree>
    <p:extLst>
      <p:ext uri="{BB962C8B-B14F-4D97-AF65-F5344CB8AC3E}">
        <p14:creationId xmlns:p14="http://schemas.microsoft.com/office/powerpoint/2010/main" val="1123817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Exercise conclusion</a:t>
            </a:r>
            <a:endParaRPr lang="en-GB" sz="800" b="0" kern="1200" noProof="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Resul</a:t>
            </a:r>
            <a:r>
              <a:rPr lang="en-GB" sz="800" b="0" kern="1200" noProof="0" dirty="0">
                <a:solidFill>
                  <a:schemeClr val="tx1"/>
                </a:solidFill>
                <a:effectLst/>
                <a:latin typeface="+mn-lt"/>
                <a:ea typeface="+mn-ea"/>
                <a:cs typeface="+mn-cs"/>
              </a:rPr>
              <a:t>t: </a:t>
            </a:r>
            <a:r>
              <a:rPr lang="en-GB" sz="800" kern="1200" noProof="0" dirty="0">
                <a:solidFill>
                  <a:schemeClr val="tx1"/>
                </a:solidFill>
                <a:effectLst/>
                <a:latin typeface="+mn-lt"/>
                <a:ea typeface="+mn-ea"/>
                <a:cs typeface="+mn-cs"/>
              </a:rPr>
              <a:t>The trainees gain experience in performing decontamination</a:t>
            </a:r>
            <a:r>
              <a:rPr lang="en-GB" sz="800" kern="1200" baseline="0" noProof="0" dirty="0">
                <a:solidFill>
                  <a:schemeClr val="tx1"/>
                </a:solidFill>
                <a:effectLst/>
                <a:latin typeface="+mn-lt"/>
                <a:ea typeface="+mn-ea"/>
                <a:cs typeface="+mn-cs"/>
              </a:rPr>
              <a:t>, they will know that decontamination results are not clear-cut, and have improved awareness about decontamination waste problems</a:t>
            </a:r>
            <a:endParaRPr lang="en-GB" sz="80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Instructions for the trainer:</a:t>
            </a:r>
            <a:r>
              <a:rPr lang="en-GB" sz="800" kern="1200" noProof="0" dirty="0">
                <a:solidFill>
                  <a:schemeClr val="tx1"/>
                </a:solidFill>
                <a:effectLst/>
                <a:latin typeface="+mn-lt"/>
                <a:ea typeface="+mn-ea"/>
                <a:cs typeface="+mn-cs"/>
              </a:rPr>
              <a:t> </a:t>
            </a:r>
            <a:r>
              <a:rPr lang="en-GB" sz="800" b="0" kern="1200" noProof="0" dirty="0">
                <a:solidFill>
                  <a:schemeClr val="tx1"/>
                </a:solidFill>
                <a:effectLst/>
                <a:latin typeface="+mn-lt"/>
                <a:ea typeface="+mn-ea"/>
                <a:cs typeface="+mn-cs"/>
              </a:rPr>
              <a:t>Summarize their experiences gained in this exercise. Alert them to the risks of generated waste. A</a:t>
            </a:r>
            <a:r>
              <a:rPr lang="en-GB" sz="800" kern="1200" noProof="0" dirty="0">
                <a:solidFill>
                  <a:schemeClr val="tx1"/>
                </a:solidFill>
                <a:effectLst/>
                <a:latin typeface="+mn-lt"/>
                <a:ea typeface="+mn-ea"/>
                <a:cs typeface="+mn-cs"/>
              </a:rPr>
              <a:t>sk the trainees</a:t>
            </a:r>
            <a:r>
              <a:rPr lang="en-GB" sz="800" kern="1200" baseline="0" noProof="0" dirty="0">
                <a:solidFill>
                  <a:schemeClr val="tx1"/>
                </a:solidFill>
                <a:effectLst/>
                <a:latin typeface="+mn-lt"/>
                <a:ea typeface="+mn-ea"/>
                <a:cs typeface="+mn-cs"/>
              </a:rPr>
              <a:t> what will happen with decontamination waste in real situations, underline the importance of containment of post-decontamination waste</a:t>
            </a:r>
            <a:endParaRPr lang="en-GB" sz="800" kern="1200" noProof="0" dirty="0">
              <a:solidFill>
                <a:schemeClr val="tx1"/>
              </a:solidFill>
              <a:effectLst/>
              <a:latin typeface="+mn-lt"/>
              <a:ea typeface="+mn-ea"/>
              <a:cs typeface="+mn-cs"/>
            </a:endParaRPr>
          </a:p>
          <a:p>
            <a:pPr marL="0" indent="0">
              <a:buFont typeface="Arial" panose="020B0604020202020204" pitchFamily="34" charset="0"/>
              <a:buNone/>
            </a:pPr>
            <a:endParaRPr lang="en-GB" sz="80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a:t>
            </a:r>
            <a:r>
              <a:rPr lang="en-GB" sz="800" i="0" kern="1200" noProof="0" dirty="0">
                <a:solidFill>
                  <a:schemeClr val="tx1"/>
                </a:solidFill>
                <a:effectLst/>
                <a:latin typeface="+mn-lt"/>
                <a:ea typeface="+mn-ea"/>
                <a:cs typeface="+mn-cs"/>
              </a:rPr>
              <a:t> </a:t>
            </a:r>
          </a:p>
          <a:p>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a:t>
            </a:r>
            <a:endParaRPr lang="en-GB" sz="800" b="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Text source &amp; IP: </a:t>
            </a:r>
            <a:endParaRPr lang="en-GB" sz="800" b="0" kern="1200" noProof="0" dirty="0">
              <a:solidFill>
                <a:schemeClr val="tx1"/>
              </a:solidFill>
              <a:effectLst/>
              <a:latin typeface="+mn-lt"/>
              <a:ea typeface="+mn-ea"/>
              <a:cs typeface="+mn-cs"/>
            </a:endParaRPr>
          </a:p>
          <a:p>
            <a:endParaRPr lang="en-GB" sz="800" noProof="0" dirty="0"/>
          </a:p>
        </p:txBody>
      </p:sp>
    </p:spTree>
    <p:extLst>
      <p:ext uri="{BB962C8B-B14F-4D97-AF65-F5344CB8AC3E}">
        <p14:creationId xmlns:p14="http://schemas.microsoft.com/office/powerpoint/2010/main" val="11368801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a:t>
            </a:r>
            <a:r>
              <a:rPr lang="en-US" sz="800" b="0" kern="1200" noProof="0" dirty="0">
                <a:solidFill>
                  <a:schemeClr val="tx1"/>
                </a:solidFill>
                <a:effectLst/>
                <a:latin typeface="+mn-lt"/>
                <a:ea typeface="+mn-ea"/>
                <a:cs typeface="+mn-cs"/>
              </a:rPr>
              <a:t>Thank you for your attention</a:t>
            </a:r>
            <a:endParaRPr lang="en-GB" sz="800" b="0" kern="1200" noProof="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Result</a:t>
            </a:r>
            <a:r>
              <a:rPr lang="en-GB" sz="800" kern="1200" noProof="0" dirty="0">
                <a:solidFill>
                  <a:schemeClr val="tx1"/>
                </a:solidFill>
                <a:effectLst/>
                <a:latin typeface="+mn-lt"/>
                <a:ea typeface="+mn-ea"/>
                <a:cs typeface="+mn-cs"/>
              </a:rPr>
              <a:t>: </a:t>
            </a:r>
          </a:p>
          <a:p>
            <a:r>
              <a:rPr lang="en-GB" sz="800" b="1" kern="1200" noProof="0" dirty="0">
                <a:solidFill>
                  <a:schemeClr val="tx1"/>
                </a:solidFill>
                <a:effectLst/>
                <a:latin typeface="+mn-lt"/>
                <a:ea typeface="+mn-ea"/>
                <a:cs typeface="+mn-cs"/>
              </a:rPr>
              <a:t>Instructions for the trainer:</a:t>
            </a:r>
            <a:r>
              <a:rPr lang="en-GB" sz="800" kern="1200" noProof="0" dirty="0">
                <a:solidFill>
                  <a:schemeClr val="tx1"/>
                </a:solidFill>
                <a:effectLst/>
                <a:latin typeface="+mn-lt"/>
                <a:ea typeface="+mn-ea"/>
                <a:cs typeface="+mn-cs"/>
              </a:rPr>
              <a:t> Make summary, evaluate the work, dismiss the trainees. </a:t>
            </a:r>
          </a:p>
          <a:p>
            <a:pPr marL="0" indent="0">
              <a:buFont typeface="Arial" panose="020B0604020202020204" pitchFamily="34" charset="0"/>
              <a:buNone/>
            </a:pPr>
            <a:endParaRPr lang="en-GB" sz="80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a:t>
            </a:r>
          </a:p>
          <a:p>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a:t>
            </a:r>
            <a:endParaRPr lang="en-GB" sz="800" b="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Text source &amp; IP: </a:t>
            </a:r>
            <a:endParaRPr lang="en-GB" sz="800" b="0" kern="1200" noProof="0" dirty="0">
              <a:solidFill>
                <a:schemeClr val="tx1"/>
              </a:solidFill>
              <a:effectLst/>
              <a:latin typeface="+mn-lt"/>
              <a:ea typeface="+mn-ea"/>
              <a:cs typeface="+mn-cs"/>
            </a:endParaRPr>
          </a:p>
          <a:p>
            <a:endParaRPr lang="en-GB" sz="800" noProof="0" dirty="0"/>
          </a:p>
        </p:txBody>
      </p:sp>
    </p:spTree>
    <p:extLst>
      <p:ext uri="{BB962C8B-B14F-4D97-AF65-F5344CB8AC3E}">
        <p14:creationId xmlns:p14="http://schemas.microsoft.com/office/powerpoint/2010/main" val="24268816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Decontamination (of people, pet animals)</a:t>
            </a:r>
            <a:endParaRPr lang="en-GB" sz="800" b="0" kern="1200" noProof="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Result</a:t>
            </a:r>
            <a:r>
              <a:rPr lang="en-GB" sz="800" kern="1200" noProof="0" dirty="0">
                <a:solidFill>
                  <a:schemeClr val="tx1"/>
                </a:solidFill>
                <a:effectLst/>
                <a:latin typeface="+mn-lt"/>
                <a:ea typeface="+mn-ea"/>
                <a:cs typeface="+mn-cs"/>
              </a:rPr>
              <a:t>: </a:t>
            </a:r>
            <a:r>
              <a:rPr lang="en-GB" sz="800" b="0" kern="1200" noProof="0" dirty="0">
                <a:solidFill>
                  <a:schemeClr val="tx1"/>
                </a:solidFill>
                <a:effectLst/>
                <a:latin typeface="+mn-lt"/>
                <a:ea typeface="+mn-ea"/>
                <a:cs typeface="+mn-cs"/>
              </a:rPr>
              <a:t>To demonstrate the operation of a decontamination</a:t>
            </a:r>
            <a:r>
              <a:rPr lang="en-GB" sz="800" b="0" kern="1200" baseline="0" noProof="0" dirty="0">
                <a:solidFill>
                  <a:schemeClr val="tx1"/>
                </a:solidFill>
                <a:effectLst/>
                <a:latin typeface="+mn-lt"/>
                <a:ea typeface="+mn-ea"/>
                <a:cs typeface="+mn-cs"/>
              </a:rPr>
              <a:t> line, showing how to provide decontamination to the public and first responders </a:t>
            </a:r>
            <a:r>
              <a:rPr lang="en-GB" sz="800" b="0" noProof="0" dirty="0"/>
              <a:t>not wearing advanced protection equipment</a:t>
            </a:r>
          </a:p>
          <a:p>
            <a:r>
              <a:rPr lang="en-GB" sz="800" b="1" kern="1200" noProof="0" dirty="0">
                <a:solidFill>
                  <a:schemeClr val="tx1"/>
                </a:solidFill>
                <a:effectLst/>
                <a:latin typeface="+mn-lt"/>
                <a:ea typeface="+mn-ea"/>
                <a:cs typeface="+mn-cs"/>
              </a:rPr>
              <a:t>Instructions for the trainer: </a:t>
            </a:r>
            <a:r>
              <a:rPr lang="en-GB" sz="800" b="0" kern="1200" noProof="0" dirty="0">
                <a:solidFill>
                  <a:schemeClr val="tx1"/>
                </a:solidFill>
                <a:effectLst/>
                <a:latin typeface="+mn-lt"/>
                <a:ea typeface="+mn-ea"/>
                <a:cs typeface="+mn-cs"/>
              </a:rPr>
              <a:t>Venue and tools</a:t>
            </a:r>
            <a:r>
              <a:rPr lang="en-GB" sz="800" b="0" kern="1200" baseline="0" noProof="0" dirty="0">
                <a:solidFill>
                  <a:schemeClr val="tx1"/>
                </a:solidFill>
                <a:effectLst/>
                <a:latin typeface="+mn-lt"/>
                <a:ea typeface="+mn-ea"/>
                <a:cs typeface="+mn-cs"/>
              </a:rPr>
              <a:t> should resemble the reality as much as possible. If no professional </a:t>
            </a:r>
            <a:r>
              <a:rPr lang="en-GB" sz="800" b="0" kern="1200" baseline="0" noProof="0" dirty="0" err="1">
                <a:solidFill>
                  <a:schemeClr val="tx1"/>
                </a:solidFill>
                <a:effectLst/>
                <a:latin typeface="+mn-lt"/>
                <a:ea typeface="+mn-ea"/>
                <a:cs typeface="+mn-cs"/>
              </a:rPr>
              <a:t>decon</a:t>
            </a:r>
            <a:r>
              <a:rPr lang="en-GB" sz="800" b="0" kern="1200" baseline="0" noProof="0" dirty="0">
                <a:solidFill>
                  <a:schemeClr val="tx1"/>
                </a:solidFill>
                <a:effectLst/>
                <a:latin typeface="+mn-lt"/>
                <a:ea typeface="+mn-ea"/>
                <a:cs typeface="+mn-cs"/>
              </a:rPr>
              <a:t> line is available, a gym as a setup for a </a:t>
            </a:r>
            <a:r>
              <a:rPr lang="en-GB" sz="800" b="0" kern="1200" baseline="0" noProof="0" dirty="0" err="1">
                <a:solidFill>
                  <a:schemeClr val="tx1"/>
                </a:solidFill>
                <a:effectLst/>
                <a:latin typeface="+mn-lt"/>
                <a:ea typeface="+mn-ea"/>
                <a:cs typeface="+mn-cs"/>
              </a:rPr>
              <a:t>decon</a:t>
            </a:r>
            <a:r>
              <a:rPr lang="en-GB" sz="800" b="0" kern="1200" baseline="0" noProof="0" dirty="0">
                <a:solidFill>
                  <a:schemeClr val="tx1"/>
                </a:solidFill>
                <a:effectLst/>
                <a:latin typeface="+mn-lt"/>
                <a:ea typeface="+mn-ea"/>
                <a:cs typeface="+mn-cs"/>
              </a:rPr>
              <a:t> line and locker rooms equipped with showers as preparatory/shower/dressing compartment may be used. If that is not possible, move the demonstration outdoors. Arranging a demonstration in a classroom should be considered as a last option. A proposed table-top exercise is an optional part to be run before the demonstration to explain what they will see during the demonstration.</a:t>
            </a:r>
          </a:p>
          <a:p>
            <a:endParaRPr lang="pl-PL" sz="800" b="0" kern="1200" baseline="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a:t>
            </a:r>
            <a:r>
              <a:rPr lang="en-GB" sz="800" i="0" kern="1200" noProof="0" dirty="0">
                <a:solidFill>
                  <a:schemeClr val="tx1"/>
                </a:solidFill>
                <a:effectLst/>
                <a:latin typeface="+mn-lt"/>
                <a:ea typeface="+mn-ea"/>
                <a:cs typeface="+mn-cs"/>
              </a:rPr>
              <a:t>: -MELODY 5.5 Classroom teaching material</a:t>
            </a:r>
          </a:p>
          <a:p>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a:t>
            </a:r>
            <a:endParaRPr lang="en-GB" sz="800" b="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Text source &amp; IP:</a:t>
            </a:r>
            <a:endParaRPr lang="en-GB" sz="800" b="0" kern="1200" noProof="0" dirty="0">
              <a:solidFill>
                <a:schemeClr val="tx1"/>
              </a:solidFill>
              <a:effectLst/>
              <a:latin typeface="+mn-lt"/>
              <a:ea typeface="+mn-ea"/>
              <a:cs typeface="+mn-cs"/>
            </a:endParaRPr>
          </a:p>
          <a:p>
            <a:endParaRPr lang="en-GB" sz="800" b="0" kern="1200" noProof="0" dirty="0">
              <a:solidFill>
                <a:schemeClr val="tx1"/>
              </a:solidFill>
              <a:effectLst/>
              <a:latin typeface="+mn-lt"/>
              <a:ea typeface="+mn-ea"/>
              <a:cs typeface="+mn-cs"/>
            </a:endParaRPr>
          </a:p>
        </p:txBody>
      </p:sp>
    </p:spTree>
    <p:extLst>
      <p:ext uri="{BB962C8B-B14F-4D97-AF65-F5344CB8AC3E}">
        <p14:creationId xmlns:p14="http://schemas.microsoft.com/office/powerpoint/2010/main" val="6365269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 </a:t>
            </a:r>
            <a:r>
              <a:rPr lang="en-GB" sz="800" b="0" kern="1200" noProof="0" dirty="0">
                <a:solidFill>
                  <a:schemeClr val="tx1"/>
                </a:solidFill>
                <a:effectLst/>
                <a:latin typeface="+mn-lt"/>
                <a:ea typeface="+mn-ea"/>
                <a:cs typeface="+mn-cs"/>
              </a:rPr>
              <a:t>Setting up a decontamination line – table top exercise/scenario discussion</a:t>
            </a:r>
          </a:p>
          <a:p>
            <a:r>
              <a:rPr lang="en-GB" sz="800" b="1" kern="1200" noProof="0" dirty="0">
                <a:solidFill>
                  <a:schemeClr val="tx1"/>
                </a:solidFill>
                <a:effectLst/>
                <a:latin typeface="+mn-lt"/>
                <a:ea typeface="+mn-ea"/>
                <a:cs typeface="+mn-cs"/>
              </a:rPr>
              <a:t>Result : </a:t>
            </a:r>
            <a:r>
              <a:rPr lang="en-GB" sz="800" b="0" kern="1200" noProof="0" dirty="0">
                <a:solidFill>
                  <a:schemeClr val="tx1"/>
                </a:solidFill>
                <a:effectLst/>
                <a:latin typeface="+mn-lt"/>
                <a:ea typeface="+mn-ea"/>
                <a:cs typeface="+mn-cs"/>
              </a:rPr>
              <a:t>The trainees will understand the </a:t>
            </a:r>
            <a:r>
              <a:rPr lang="en-GB" sz="800" b="0" kern="1200" baseline="0" noProof="0" dirty="0">
                <a:solidFill>
                  <a:schemeClr val="tx1"/>
                </a:solidFill>
                <a:effectLst/>
                <a:latin typeface="+mn-lt"/>
                <a:ea typeface="+mn-ea"/>
                <a:cs typeface="+mn-cs"/>
              </a:rPr>
              <a:t>scope of the table-top/scenario discussion prior to entering the demonstration process</a:t>
            </a:r>
            <a:endParaRPr lang="en-GB" sz="800" b="1"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Instructions for the trainer: </a:t>
            </a:r>
            <a:r>
              <a:rPr lang="en-GB" sz="800" b="0" kern="1200" noProof="0" dirty="0">
                <a:solidFill>
                  <a:schemeClr val="tx1"/>
                </a:solidFill>
                <a:effectLst/>
                <a:latin typeface="+mn-lt"/>
                <a:ea typeface="+mn-ea"/>
                <a:cs typeface="+mn-cs"/>
              </a:rPr>
              <a:t>It is assumed the trainees have done classroom teaching in which the basics</a:t>
            </a:r>
            <a:r>
              <a:rPr lang="en-GB" sz="800" b="0" kern="1200" baseline="0" noProof="0" dirty="0">
                <a:solidFill>
                  <a:schemeClr val="tx1"/>
                </a:solidFill>
                <a:effectLst/>
                <a:latin typeface="+mn-lt"/>
                <a:ea typeface="+mn-ea"/>
                <a:cs typeface="+mn-cs"/>
              </a:rPr>
              <a:t> of contamination was explained. The core elements of decontamination can be refreshed. All shortcuts and simplifications have to be pointed out and discussed.  </a:t>
            </a:r>
          </a:p>
          <a:p>
            <a:endParaRPr lang="en-GB" sz="800" b="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a:t>
            </a:r>
            <a:r>
              <a:rPr lang="en-GB" sz="800" i="0" kern="1200" noProof="0" dirty="0">
                <a:solidFill>
                  <a:schemeClr val="tx1"/>
                </a:solidFill>
                <a:effectLst/>
                <a:latin typeface="+mn-lt"/>
                <a:ea typeface="+mn-ea"/>
                <a:cs typeface="+mn-cs"/>
              </a:rPr>
              <a:t>:</a:t>
            </a:r>
          </a:p>
          <a:p>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a:t>
            </a:r>
            <a:endParaRPr lang="en-GB" sz="800" b="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Text source &amp; IP: </a:t>
            </a:r>
            <a:endParaRPr lang="en-GB" sz="800" b="0" kern="1200" noProof="0" dirty="0">
              <a:solidFill>
                <a:schemeClr val="tx1"/>
              </a:solidFill>
              <a:effectLst/>
              <a:latin typeface="+mn-lt"/>
              <a:ea typeface="+mn-ea"/>
              <a:cs typeface="+mn-cs"/>
            </a:endParaRPr>
          </a:p>
          <a:p>
            <a:endParaRPr lang="en-GB" sz="800" noProof="0" dirty="0"/>
          </a:p>
        </p:txBody>
      </p:sp>
    </p:spTree>
    <p:extLst>
      <p:ext uri="{BB962C8B-B14F-4D97-AF65-F5344CB8AC3E}">
        <p14:creationId xmlns:p14="http://schemas.microsoft.com/office/powerpoint/2010/main" val="32203125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Scenario</a:t>
            </a:r>
            <a:endParaRPr lang="en-GB" sz="800" b="0" kern="1200" noProof="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Result</a:t>
            </a:r>
            <a:r>
              <a:rPr lang="en-GB" sz="800" kern="1200" noProof="0" dirty="0">
                <a:solidFill>
                  <a:schemeClr val="tx1"/>
                </a:solidFill>
                <a:effectLst/>
                <a:latin typeface="+mn-lt"/>
                <a:ea typeface="+mn-ea"/>
                <a:cs typeface="+mn-cs"/>
              </a:rPr>
              <a:t>: The trainees are introduced to a table-top exercise/ scenario discussion</a:t>
            </a:r>
            <a:r>
              <a:rPr lang="en-GB" sz="800" kern="1200" baseline="0" noProof="0" dirty="0">
                <a:solidFill>
                  <a:schemeClr val="tx1"/>
                </a:solidFill>
                <a:effectLst/>
                <a:latin typeface="+mn-lt"/>
                <a:ea typeface="+mn-ea"/>
                <a:cs typeface="+mn-cs"/>
              </a:rPr>
              <a:t>, and will </a:t>
            </a:r>
            <a:r>
              <a:rPr lang="en-GB" sz="800" b="0" kern="1200" noProof="0" dirty="0">
                <a:solidFill>
                  <a:schemeClr val="tx1"/>
                </a:solidFill>
                <a:effectLst/>
                <a:latin typeface="+mn-lt"/>
                <a:ea typeface="+mn-ea"/>
                <a:cs typeface="+mn-cs"/>
              </a:rPr>
              <a:t>understand the impact</a:t>
            </a:r>
            <a:r>
              <a:rPr lang="en-GB" sz="800" b="0" kern="1200" baseline="0" noProof="0" dirty="0">
                <a:solidFill>
                  <a:schemeClr val="tx1"/>
                </a:solidFill>
                <a:effectLst/>
                <a:latin typeface="+mn-lt"/>
                <a:ea typeface="+mn-ea"/>
                <a:cs typeface="+mn-cs"/>
              </a:rPr>
              <a:t> </a:t>
            </a:r>
            <a:r>
              <a:rPr lang="en-GB" sz="800" b="0" kern="1200" noProof="0" dirty="0">
                <a:solidFill>
                  <a:schemeClr val="tx1"/>
                </a:solidFill>
                <a:effectLst/>
                <a:latin typeface="+mn-lt"/>
                <a:ea typeface="+mn-ea"/>
                <a:cs typeface="+mn-cs"/>
              </a:rPr>
              <a:t>of decontamination on the other response activities</a:t>
            </a:r>
            <a:endParaRPr lang="en-GB" sz="80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Instructions for the trainer:</a:t>
            </a:r>
            <a:r>
              <a:rPr lang="en-GB" sz="800" kern="1200" noProof="0" dirty="0">
                <a:solidFill>
                  <a:schemeClr val="tx1"/>
                </a:solidFill>
                <a:effectLst/>
                <a:latin typeface="+mn-lt"/>
                <a:ea typeface="+mn-ea"/>
                <a:cs typeface="+mn-cs"/>
              </a:rPr>
              <a:t> This scenario is a simplified one. It is dedicated mainly to be used as a table-top</a:t>
            </a:r>
            <a:r>
              <a:rPr lang="en-GB" sz="800" kern="1200" baseline="0" noProof="0" dirty="0">
                <a:solidFill>
                  <a:schemeClr val="tx1"/>
                </a:solidFill>
                <a:effectLst/>
                <a:latin typeface="+mn-lt"/>
                <a:ea typeface="+mn-ea"/>
                <a:cs typeface="+mn-cs"/>
              </a:rPr>
              <a:t> exercise. </a:t>
            </a:r>
            <a:r>
              <a:rPr lang="en-GB" sz="800" kern="1200" noProof="0" dirty="0">
                <a:solidFill>
                  <a:schemeClr val="tx1"/>
                </a:solidFill>
                <a:effectLst/>
                <a:latin typeface="+mn-lt"/>
                <a:ea typeface="+mn-ea"/>
                <a:cs typeface="+mn-cs"/>
              </a:rPr>
              <a:t>It may also be applicable for a demonstration that includes an entire incident scene </a:t>
            </a:r>
            <a:r>
              <a:rPr lang="en-GB" sz="800" kern="1200" baseline="0" noProof="0" dirty="0">
                <a:solidFill>
                  <a:schemeClr val="tx1"/>
                </a:solidFill>
                <a:effectLst/>
                <a:latin typeface="+mn-lt"/>
                <a:ea typeface="+mn-ea"/>
                <a:cs typeface="+mn-cs"/>
              </a:rPr>
              <a:t>and that includes elements of tactics on how/where to organise a </a:t>
            </a:r>
            <a:r>
              <a:rPr lang="en-GB" sz="800" kern="1200" baseline="0" noProof="0" dirty="0" err="1">
                <a:solidFill>
                  <a:schemeClr val="tx1"/>
                </a:solidFill>
                <a:effectLst/>
                <a:latin typeface="+mn-lt"/>
                <a:ea typeface="+mn-ea"/>
                <a:cs typeface="+mn-cs"/>
              </a:rPr>
              <a:t>decon</a:t>
            </a:r>
            <a:r>
              <a:rPr lang="en-GB" sz="800" kern="1200" baseline="0" noProof="0" dirty="0">
                <a:solidFill>
                  <a:schemeClr val="tx1"/>
                </a:solidFill>
                <a:effectLst/>
                <a:latin typeface="+mn-lt"/>
                <a:ea typeface="+mn-ea"/>
                <a:cs typeface="+mn-cs"/>
              </a:rPr>
              <a:t> line and what to include. </a:t>
            </a:r>
            <a:r>
              <a:rPr lang="en-GB" sz="800" kern="1200" noProof="0" dirty="0">
                <a:solidFill>
                  <a:schemeClr val="tx1"/>
                </a:solidFill>
                <a:effectLst/>
                <a:latin typeface="+mn-lt"/>
                <a:ea typeface="+mn-ea"/>
                <a:cs typeface="+mn-cs"/>
              </a:rPr>
              <a:t>If</a:t>
            </a:r>
            <a:r>
              <a:rPr lang="en-GB" sz="800" kern="1200" baseline="0" noProof="0" dirty="0">
                <a:solidFill>
                  <a:schemeClr val="tx1"/>
                </a:solidFill>
                <a:effectLst/>
                <a:latin typeface="+mn-lt"/>
                <a:ea typeface="+mn-ea"/>
                <a:cs typeface="+mn-cs"/>
              </a:rPr>
              <a:t> the discussion is limited to decontamination only, the scenario may not be necessary. </a:t>
            </a:r>
            <a:r>
              <a:rPr lang="en-GB" sz="800" kern="1200" noProof="0" dirty="0">
                <a:solidFill>
                  <a:schemeClr val="tx1"/>
                </a:solidFill>
                <a:effectLst/>
                <a:latin typeface="+mn-lt"/>
                <a:ea typeface="+mn-ea"/>
                <a:cs typeface="+mn-cs"/>
              </a:rPr>
              <a:t>The trainer may include additional elements adjusting</a:t>
            </a:r>
            <a:r>
              <a:rPr lang="en-GB" sz="800" kern="1200" baseline="0" noProof="0" dirty="0">
                <a:solidFill>
                  <a:schemeClr val="tx1"/>
                </a:solidFill>
                <a:effectLst/>
                <a:latin typeface="+mn-lt"/>
                <a:ea typeface="+mn-ea"/>
                <a:cs typeface="+mn-cs"/>
              </a:rPr>
              <a:t> them to the trainees’ skills and knowledge level.</a:t>
            </a:r>
            <a:endParaRPr lang="en-GB" sz="800" kern="1200" noProof="0" dirty="0">
              <a:solidFill>
                <a:schemeClr val="tx1"/>
              </a:solidFill>
              <a:effectLst/>
              <a:latin typeface="+mn-lt"/>
              <a:ea typeface="+mn-ea"/>
              <a:cs typeface="+mn-cs"/>
            </a:endParaRPr>
          </a:p>
          <a:p>
            <a:endParaRPr lang="en-GB"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a:t>
            </a:r>
            <a:r>
              <a:rPr lang="en-GB" sz="800" i="0" kern="1200" noProof="0" dirty="0">
                <a:solidFill>
                  <a:schemeClr val="tx1"/>
                </a:solidFill>
                <a:effectLst/>
                <a:latin typeface="+mn-lt"/>
                <a:ea typeface="+mn-ea"/>
                <a:cs typeface="+mn-cs"/>
              </a:rPr>
              <a:t>: P54 scenario</a:t>
            </a:r>
          </a:p>
          <a:p>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a:t>
            </a:r>
            <a:endParaRPr lang="en-GB" sz="800" b="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Text source &amp; IP: </a:t>
            </a:r>
            <a:endParaRPr lang="en-GB" sz="800" b="0" kern="1200" noProof="0" dirty="0">
              <a:solidFill>
                <a:schemeClr val="tx1"/>
              </a:solidFill>
              <a:effectLst/>
              <a:latin typeface="+mn-lt"/>
              <a:ea typeface="+mn-ea"/>
              <a:cs typeface="+mn-cs"/>
            </a:endParaRPr>
          </a:p>
          <a:p>
            <a:endParaRPr lang="en-GB" sz="800" noProof="0" dirty="0"/>
          </a:p>
        </p:txBody>
      </p:sp>
    </p:spTree>
    <p:extLst>
      <p:ext uri="{BB962C8B-B14F-4D97-AF65-F5344CB8AC3E}">
        <p14:creationId xmlns:p14="http://schemas.microsoft.com/office/powerpoint/2010/main" val="8733321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dirty="0">
                <a:solidFill>
                  <a:schemeClr val="tx1"/>
                </a:solidFill>
                <a:effectLst/>
                <a:latin typeface="+mn-lt"/>
                <a:ea typeface="+mn-ea"/>
                <a:cs typeface="+mn-cs"/>
              </a:rPr>
              <a:t>Title slide:</a:t>
            </a:r>
            <a:r>
              <a:rPr lang="en-GB" sz="800" b="0" kern="1200" dirty="0">
                <a:solidFill>
                  <a:schemeClr val="tx1"/>
                </a:solidFill>
                <a:effectLst/>
                <a:latin typeface="+mn-lt"/>
                <a:ea typeface="+mn-ea"/>
                <a:cs typeface="+mn-cs"/>
              </a:rPr>
              <a:t> Decontamination</a:t>
            </a:r>
            <a:r>
              <a:rPr lang="en-GB" sz="800" b="0" kern="1200" baseline="0" dirty="0">
                <a:solidFill>
                  <a:schemeClr val="tx1"/>
                </a:solidFill>
                <a:effectLst/>
                <a:latin typeface="+mn-lt"/>
                <a:ea typeface="+mn-ea"/>
                <a:cs typeface="+mn-cs"/>
              </a:rPr>
              <a:t> table-top exercise/scenario discussion</a:t>
            </a:r>
            <a:endParaRPr lang="en-GB" sz="800" b="0" kern="120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dirty="0">
                <a:solidFill>
                  <a:schemeClr val="tx1"/>
                </a:solidFill>
                <a:effectLst/>
                <a:latin typeface="+mn-lt"/>
                <a:ea typeface="+mn-ea"/>
                <a:cs typeface="+mn-cs"/>
              </a:rPr>
              <a:t>Result:</a:t>
            </a:r>
            <a:r>
              <a:rPr lang="en-GB" sz="800" kern="1200" dirty="0">
                <a:solidFill>
                  <a:schemeClr val="tx1"/>
                </a:solidFill>
                <a:effectLst/>
                <a:latin typeface="+mn-lt"/>
                <a:ea typeface="+mn-ea"/>
                <a:cs typeface="+mn-cs"/>
              </a:rPr>
              <a:t> trainees understand and assess actions happening during</a:t>
            </a:r>
            <a:r>
              <a:rPr lang="en-GB" sz="800" kern="1200" baseline="0" dirty="0">
                <a:solidFill>
                  <a:schemeClr val="tx1"/>
                </a:solidFill>
                <a:effectLst/>
                <a:latin typeface="+mn-lt"/>
                <a:ea typeface="+mn-ea"/>
                <a:cs typeface="+mn-cs"/>
              </a:rPr>
              <a:t> decontamination. </a:t>
            </a:r>
            <a:r>
              <a:rPr lang="en-GB" sz="800" b="0" kern="1200" dirty="0">
                <a:solidFill>
                  <a:schemeClr val="tx1"/>
                </a:solidFill>
                <a:effectLst/>
                <a:latin typeface="+mn-lt"/>
                <a:ea typeface="+mn-ea"/>
                <a:cs typeface="+mn-cs"/>
              </a:rPr>
              <a:t>They </a:t>
            </a:r>
            <a:r>
              <a:rPr lang="en-GB" sz="800" b="0" kern="1200" baseline="0" dirty="0">
                <a:solidFill>
                  <a:schemeClr val="tx1"/>
                </a:solidFill>
                <a:effectLst/>
                <a:latin typeface="+mn-lt"/>
                <a:ea typeface="+mn-ea"/>
                <a:cs typeface="+mn-cs"/>
              </a:rPr>
              <a:t>understand the principles of operating on a decontamination line</a:t>
            </a:r>
            <a:r>
              <a:rPr lang="en-GB" sz="800" b="0" kern="1200" baseline="0" noProof="0" dirty="0">
                <a:solidFill>
                  <a:schemeClr val="tx1"/>
                </a:solidFill>
                <a:effectLst/>
                <a:latin typeface="+mn-lt"/>
                <a:ea typeface="+mn-ea"/>
                <a:cs typeface="+mn-cs"/>
              </a:rPr>
              <a:t>. </a:t>
            </a:r>
            <a:endParaRPr lang="en-GB" sz="800" kern="1200" dirty="0">
              <a:solidFill>
                <a:schemeClr val="tx1"/>
              </a:solidFill>
              <a:effectLst/>
              <a:latin typeface="+mn-lt"/>
              <a:ea typeface="+mn-ea"/>
              <a:cs typeface="+mn-cs"/>
            </a:endParaRPr>
          </a:p>
          <a:p>
            <a:r>
              <a:rPr lang="en-GB" sz="800" b="1" kern="1200" dirty="0">
                <a:solidFill>
                  <a:schemeClr val="tx1"/>
                </a:solidFill>
                <a:effectLst/>
                <a:latin typeface="+mn-lt"/>
                <a:ea typeface="+mn-ea"/>
                <a:cs typeface="+mn-cs"/>
              </a:rPr>
              <a:t>Instructions for the trainer:</a:t>
            </a:r>
            <a:r>
              <a:rPr lang="en-GB" sz="800" kern="1200" dirty="0">
                <a:solidFill>
                  <a:schemeClr val="tx1"/>
                </a:solidFill>
                <a:effectLst/>
                <a:latin typeface="+mn-lt"/>
                <a:ea typeface="+mn-ea"/>
                <a:cs typeface="+mn-cs"/>
              </a:rPr>
              <a:t> </a:t>
            </a:r>
            <a:r>
              <a:rPr lang="en-GB" sz="800" b="0" kern="1200" baseline="0" noProof="0" dirty="0">
                <a:solidFill>
                  <a:schemeClr val="tx1"/>
                </a:solidFill>
                <a:effectLst/>
                <a:latin typeface="+mn-lt"/>
                <a:ea typeface="+mn-ea"/>
                <a:cs typeface="+mn-cs"/>
              </a:rPr>
              <a:t>It is recommended that the demonstration is preceded with a table-top exercise/scenario discussion where the trainees</a:t>
            </a:r>
            <a:r>
              <a:rPr lang="en-GB" sz="800" b="0" kern="1200" noProof="0" dirty="0">
                <a:solidFill>
                  <a:schemeClr val="tx1"/>
                </a:solidFill>
                <a:effectLst/>
                <a:latin typeface="+mn-lt"/>
                <a:ea typeface="+mn-ea"/>
                <a:cs typeface="+mn-cs"/>
              </a:rPr>
              <a:t> will discuss possibilities for setting up a</a:t>
            </a:r>
            <a:r>
              <a:rPr lang="en-GB" sz="800" b="0" kern="1200" baseline="0" noProof="0" dirty="0">
                <a:solidFill>
                  <a:schemeClr val="tx1"/>
                </a:solidFill>
                <a:effectLst/>
                <a:latin typeface="+mn-lt"/>
                <a:ea typeface="+mn-ea"/>
                <a:cs typeface="+mn-cs"/>
              </a:rPr>
              <a:t> decontamination station location, and plan the setup of the station. This content may be also used by a trainer as an introduction to a demonstration that follows the table-top exercise/scenario discussion.</a:t>
            </a:r>
          </a:p>
          <a:p>
            <a:r>
              <a:rPr lang="en-GB" sz="800" b="0" kern="1200" baseline="0" noProof="0" dirty="0">
                <a:solidFill>
                  <a:schemeClr val="tx1"/>
                </a:solidFill>
                <a:effectLst/>
                <a:latin typeface="+mn-lt"/>
                <a:ea typeface="+mn-ea"/>
                <a:cs typeface="+mn-cs"/>
              </a:rPr>
              <a:t>Setting input conditions may vary from using the exercise location's surroundings, may be drawn on a whiteboard or, in order to present more advanced teaching tools like CAMEO Suite</a:t>
            </a:r>
            <a:r>
              <a:rPr lang="pl-PL" sz="800" b="0" kern="1200" baseline="0" noProof="0" dirty="0">
                <a:solidFill>
                  <a:schemeClr val="tx1"/>
                </a:solidFill>
                <a:effectLst/>
                <a:latin typeface="+mn-lt"/>
                <a:ea typeface="+mn-ea"/>
                <a:cs typeface="+mn-cs"/>
              </a:rPr>
              <a:t> (</a:t>
            </a:r>
            <a:r>
              <a:rPr lang="en-GB" sz="800" b="1" kern="1200" baseline="0" noProof="0" dirty="0">
                <a:solidFill>
                  <a:schemeClr val="tx1"/>
                </a:solidFill>
                <a:effectLst/>
                <a:latin typeface="+mn-lt"/>
                <a:ea typeface="+mn-ea"/>
                <a:cs typeface="+mn-cs"/>
              </a:rPr>
              <a:t>C</a:t>
            </a:r>
            <a:r>
              <a:rPr lang="en-GB" sz="800" b="0" kern="1200" baseline="0" noProof="0" dirty="0">
                <a:solidFill>
                  <a:schemeClr val="tx1"/>
                </a:solidFill>
                <a:effectLst/>
                <a:latin typeface="+mn-lt"/>
                <a:ea typeface="+mn-ea"/>
                <a:cs typeface="+mn-cs"/>
              </a:rPr>
              <a:t>omputer-</a:t>
            </a:r>
            <a:r>
              <a:rPr lang="en-GB" sz="800" b="1" kern="1200" baseline="0" noProof="0" dirty="0">
                <a:solidFill>
                  <a:schemeClr val="tx1"/>
                </a:solidFill>
                <a:effectLst/>
                <a:latin typeface="+mn-lt"/>
                <a:ea typeface="+mn-ea"/>
                <a:cs typeface="+mn-cs"/>
              </a:rPr>
              <a:t>A</a:t>
            </a:r>
            <a:r>
              <a:rPr lang="en-GB" sz="800" b="0" kern="1200" baseline="0" noProof="0" dirty="0">
                <a:solidFill>
                  <a:schemeClr val="tx1"/>
                </a:solidFill>
                <a:effectLst/>
                <a:latin typeface="+mn-lt"/>
                <a:ea typeface="+mn-ea"/>
                <a:cs typeface="+mn-cs"/>
              </a:rPr>
              <a:t>ided </a:t>
            </a:r>
            <a:r>
              <a:rPr lang="en-GB" sz="800" b="1" kern="1200" baseline="0" noProof="0" dirty="0">
                <a:solidFill>
                  <a:schemeClr val="tx1"/>
                </a:solidFill>
                <a:effectLst/>
                <a:latin typeface="+mn-lt"/>
                <a:ea typeface="+mn-ea"/>
                <a:cs typeface="+mn-cs"/>
              </a:rPr>
              <a:t>M</a:t>
            </a:r>
            <a:r>
              <a:rPr lang="en-GB" sz="800" b="0" kern="1200" baseline="0" noProof="0" dirty="0">
                <a:solidFill>
                  <a:schemeClr val="tx1"/>
                </a:solidFill>
                <a:effectLst/>
                <a:latin typeface="+mn-lt"/>
                <a:ea typeface="+mn-ea"/>
                <a:cs typeface="+mn-cs"/>
              </a:rPr>
              <a:t>anagement of </a:t>
            </a:r>
            <a:r>
              <a:rPr lang="en-GB" sz="800" b="1" kern="1200" baseline="0" noProof="0" dirty="0">
                <a:solidFill>
                  <a:schemeClr val="tx1"/>
                </a:solidFill>
                <a:effectLst/>
                <a:latin typeface="+mn-lt"/>
                <a:ea typeface="+mn-ea"/>
                <a:cs typeface="+mn-cs"/>
              </a:rPr>
              <a:t>E</a:t>
            </a:r>
            <a:r>
              <a:rPr lang="en-GB" sz="800" b="0" kern="1200" baseline="0" noProof="0" dirty="0">
                <a:solidFill>
                  <a:schemeClr val="tx1"/>
                </a:solidFill>
                <a:effectLst/>
                <a:latin typeface="+mn-lt"/>
                <a:ea typeface="+mn-ea"/>
                <a:cs typeface="+mn-cs"/>
              </a:rPr>
              <a:t>mergency </a:t>
            </a:r>
            <a:r>
              <a:rPr lang="en-GB" sz="800" b="1" kern="1200" baseline="0" noProof="0" dirty="0">
                <a:solidFill>
                  <a:schemeClr val="tx1"/>
                </a:solidFill>
                <a:effectLst/>
                <a:latin typeface="+mn-lt"/>
                <a:ea typeface="+mn-ea"/>
                <a:cs typeface="+mn-cs"/>
              </a:rPr>
              <a:t>O</a:t>
            </a:r>
            <a:r>
              <a:rPr lang="en-GB" sz="800" b="0" kern="1200" baseline="0" noProof="0" dirty="0">
                <a:solidFill>
                  <a:schemeClr val="tx1"/>
                </a:solidFill>
                <a:effectLst/>
                <a:latin typeface="+mn-lt"/>
                <a:ea typeface="+mn-ea"/>
                <a:cs typeface="+mn-cs"/>
              </a:rPr>
              <a:t>perations</a:t>
            </a:r>
            <a:r>
              <a:rPr lang="pl-PL" sz="800" b="0" kern="1200" baseline="0" noProof="0" dirty="0">
                <a:solidFill>
                  <a:schemeClr val="tx1"/>
                </a:solidFill>
                <a:effectLst/>
                <a:latin typeface="+mn-lt"/>
                <a:ea typeface="+mn-ea"/>
                <a:cs typeface="+mn-cs"/>
              </a:rPr>
              <a:t>)</a:t>
            </a:r>
            <a:r>
              <a:rPr lang="en-GB" sz="800" b="0" kern="1200" baseline="0" noProof="0" dirty="0">
                <a:solidFill>
                  <a:schemeClr val="tx1"/>
                </a:solidFill>
                <a:effectLst/>
                <a:latin typeface="+mn-lt"/>
                <a:ea typeface="+mn-ea"/>
                <a:cs typeface="+mn-cs"/>
              </a:rPr>
              <a:t>, placed on a map as a real geographical location, with the toxic plume travel calculated with ALOHA, using data from CAMEO Chemicals and transferring to contamination area to MARPLOT for obtaining map printout as in the demonstration photograph.</a:t>
            </a:r>
          </a:p>
          <a:p>
            <a:r>
              <a:rPr lang="pl-PL" sz="800" b="0" kern="1200" baseline="0" noProof="0" dirty="0">
                <a:solidFill>
                  <a:schemeClr val="tx1"/>
                </a:solidFill>
                <a:effectLst/>
                <a:latin typeface="+mn-lt"/>
                <a:ea typeface="+mn-ea"/>
                <a:cs typeface="+mn-cs"/>
              </a:rPr>
              <a:t>CAMEO </a:t>
            </a:r>
            <a:r>
              <a:rPr lang="en-GB" sz="800" b="0" kern="1200" baseline="0" noProof="0" dirty="0">
                <a:solidFill>
                  <a:schemeClr val="tx1"/>
                </a:solidFill>
                <a:effectLst/>
                <a:latin typeface="+mn-lt"/>
                <a:ea typeface="+mn-ea"/>
                <a:cs typeface="+mn-cs"/>
              </a:rPr>
              <a:t>Suite is an analytical environment built around a widespread ALOHA interactive software for prediction of area contamination, available free of formal requirements, from the web portal of USA Environmental Protection Agency . If you are not familiar with ALOHA yet, we recommend it as a fundamental tool to be used in modelling dispersion of hazards and risk assessment. You can read about it and learn how to use it from the EPA web portal, at the address listed below.</a:t>
            </a:r>
          </a:p>
          <a:p>
            <a:endParaRPr lang="en-GB" sz="800" b="0" kern="1200" baseline="0" noProof="0" dirty="0">
              <a:solidFill>
                <a:schemeClr val="tx1"/>
              </a:solidFill>
              <a:effectLst/>
              <a:latin typeface="+mn-lt"/>
              <a:ea typeface="+mn-ea"/>
              <a:cs typeface="+mn-cs"/>
            </a:endParaRPr>
          </a:p>
          <a:p>
            <a:r>
              <a:rPr lang="en-GB" sz="800" b="0" kern="1200" baseline="0" noProof="0" dirty="0">
                <a:solidFill>
                  <a:schemeClr val="tx1"/>
                </a:solidFill>
                <a:effectLst/>
                <a:latin typeface="+mn-lt"/>
                <a:ea typeface="+mn-ea"/>
                <a:cs typeface="+mn-cs"/>
              </a:rPr>
              <a:t>A block diagram of a decontamination line may be used to discuss service specific functions related to the activities to be performed on the line. Also include in the discussion necessary safety issues etc. </a:t>
            </a:r>
            <a:r>
              <a:rPr lang="en-GB" sz="800" kern="1200" baseline="0" noProof="0" dirty="0">
                <a:solidFill>
                  <a:schemeClr val="tx1"/>
                </a:solidFill>
                <a:effectLst/>
                <a:latin typeface="+mn-lt"/>
                <a:ea typeface="+mn-ea"/>
                <a:cs typeface="+mn-cs"/>
              </a:rPr>
              <a:t>The trainer should explain that discussing this scenario aims to provide some insight into the challenges and possibilities of setting up a decontamination line.</a:t>
            </a:r>
            <a:endParaRPr lang="en-GB" sz="800" kern="1200" dirty="0">
              <a:solidFill>
                <a:schemeClr val="tx1"/>
              </a:solidFill>
              <a:effectLst/>
              <a:latin typeface="+mn-lt"/>
              <a:ea typeface="+mn-ea"/>
              <a:cs typeface="+mn-cs"/>
            </a:endParaRPr>
          </a:p>
          <a:p>
            <a:pPr marL="0" indent="0">
              <a:buFont typeface="Arial" panose="020B0604020202020204" pitchFamily="34" charset="0"/>
              <a:buNone/>
            </a:pPr>
            <a:endParaRPr lang="en-GB" sz="8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dirty="0">
                <a:solidFill>
                  <a:schemeClr val="tx1"/>
                </a:solidFill>
                <a:effectLst/>
                <a:latin typeface="+mn-lt"/>
                <a:ea typeface="+mn-ea"/>
                <a:cs typeface="+mn-cs"/>
              </a:rPr>
              <a:t>References for additional information: </a:t>
            </a:r>
          </a:p>
          <a:p>
            <a:r>
              <a:rPr lang="en-GB" sz="800" b="1" kern="1200" dirty="0">
                <a:solidFill>
                  <a:schemeClr val="tx1"/>
                </a:solidFill>
                <a:effectLst/>
                <a:latin typeface="+mn-lt"/>
                <a:ea typeface="+mn-ea"/>
                <a:cs typeface="+mn-cs"/>
              </a:rPr>
              <a:t>Depicted illustration: </a:t>
            </a:r>
            <a:r>
              <a:rPr lang="en-GB" sz="800" b="0" kern="1200" dirty="0">
                <a:solidFill>
                  <a:schemeClr val="tx1"/>
                </a:solidFill>
                <a:effectLst/>
                <a:latin typeface="+mn-lt"/>
                <a:ea typeface="+mn-ea"/>
                <a:cs typeface="+mn-cs"/>
              </a:rPr>
              <a:t>Printout from MARPLOT</a:t>
            </a:r>
            <a:r>
              <a:rPr lang="en-GB" sz="800" b="1" kern="1200" dirty="0">
                <a:solidFill>
                  <a:schemeClr val="tx1"/>
                </a:solidFill>
                <a:effectLst/>
                <a:latin typeface="+mn-lt"/>
                <a:ea typeface="+mn-ea"/>
                <a:cs typeface="+mn-cs"/>
              </a:rPr>
              <a:t>, </a:t>
            </a:r>
            <a:r>
              <a:rPr lang="en-GB" sz="800" b="0" kern="1200" dirty="0">
                <a:solidFill>
                  <a:schemeClr val="tx1"/>
                </a:solidFill>
                <a:effectLst/>
                <a:latin typeface="+mn-lt"/>
                <a:ea typeface="+mn-ea"/>
                <a:cs typeface="+mn-cs"/>
              </a:rPr>
              <a:t>drawing of decontamination line diagram</a:t>
            </a:r>
          </a:p>
          <a:p>
            <a:r>
              <a:rPr lang="en-GB" sz="800" b="1" i="0" u="none" strike="noStrike" kern="1200" dirty="0">
                <a:solidFill>
                  <a:schemeClr val="tx1"/>
                </a:solidFill>
                <a:effectLst/>
                <a:latin typeface="+mn-lt"/>
                <a:ea typeface="+mn-ea"/>
                <a:cs typeface="+mn-cs"/>
              </a:rPr>
              <a:t>Picture source &amp; IP</a:t>
            </a:r>
            <a:r>
              <a:rPr lang="en-GB" sz="800" b="1" kern="1200" dirty="0">
                <a:solidFill>
                  <a:schemeClr val="tx1"/>
                </a:solidFill>
                <a:effectLst/>
                <a:latin typeface="+mn-lt"/>
                <a:ea typeface="+mn-ea"/>
                <a:cs typeface="+mn-cs"/>
              </a:rPr>
              <a:t>:</a:t>
            </a:r>
            <a:r>
              <a:rPr lang="en-GB" sz="800" b="1" kern="1200" noProof="0" dirty="0">
                <a:solidFill>
                  <a:schemeClr val="tx1"/>
                </a:solidFill>
                <a:effectLst/>
                <a:latin typeface="+mn-lt"/>
                <a:ea typeface="+mn-ea"/>
                <a:cs typeface="+mn-cs"/>
              </a:rPr>
              <a:t>: </a:t>
            </a:r>
            <a:r>
              <a:rPr lang="en-GB" sz="800" b="0" kern="1200" noProof="0" dirty="0">
                <a:solidFill>
                  <a:schemeClr val="tx1"/>
                </a:solidFill>
                <a:effectLst/>
                <a:latin typeface="+mn-lt"/>
                <a:ea typeface="+mn-ea"/>
                <a:cs typeface="+mn-cs"/>
              </a:rPr>
              <a:t>own creation using ALOHA, MARPLOT and </a:t>
            </a:r>
            <a:r>
              <a:rPr lang="en-GB" sz="800" b="0" kern="1200" noProof="0" dirty="0" err="1">
                <a:solidFill>
                  <a:schemeClr val="tx1"/>
                </a:solidFill>
                <a:effectLst/>
                <a:latin typeface="+mn-lt"/>
                <a:ea typeface="+mn-ea"/>
                <a:cs typeface="+mn-cs"/>
              </a:rPr>
              <a:t>CAMEOfm</a:t>
            </a:r>
            <a:r>
              <a:rPr lang="en-GB" sz="800" b="0" kern="1200" baseline="0" noProof="0" dirty="0">
                <a:solidFill>
                  <a:schemeClr val="tx1"/>
                </a:solidFill>
                <a:effectLst/>
                <a:latin typeface="+mn-lt"/>
                <a:ea typeface="+mn-ea"/>
                <a:cs typeface="+mn-cs"/>
              </a:rPr>
              <a:t> software https://www.epa.gov</a:t>
            </a:r>
          </a:p>
          <a:p>
            <a:r>
              <a:rPr lang="en-GB" sz="800" b="1" kern="1200" dirty="0">
                <a:solidFill>
                  <a:schemeClr val="tx1"/>
                </a:solidFill>
                <a:effectLst/>
                <a:latin typeface="+mn-lt"/>
                <a:ea typeface="+mn-ea"/>
                <a:cs typeface="+mn-cs"/>
              </a:rPr>
              <a:t>Text source &amp; IP: </a:t>
            </a:r>
            <a:r>
              <a:rPr lang="pl-PL" sz="800" b="0" kern="1200" dirty="0">
                <a:solidFill>
                  <a:schemeClr val="tx1"/>
                </a:solidFill>
                <a:effectLst/>
                <a:latin typeface="+mn-lt"/>
                <a:ea typeface="+mn-ea"/>
                <a:cs typeface="+mn-cs"/>
              </a:rPr>
              <a:t>https://www.epa.gov/cameo, https://www.epa.gov/cameo/aloha-software</a:t>
            </a:r>
            <a:endParaRPr lang="en-GB" sz="800" dirty="0"/>
          </a:p>
        </p:txBody>
      </p:sp>
    </p:spTree>
    <p:extLst>
      <p:ext uri="{BB962C8B-B14F-4D97-AF65-F5344CB8AC3E}">
        <p14:creationId xmlns:p14="http://schemas.microsoft.com/office/powerpoint/2010/main" val="7766582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Mind the differences</a:t>
            </a:r>
            <a:endParaRPr lang="en-GB" sz="800" b="0" kern="1200" noProof="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Result: </a:t>
            </a:r>
            <a:r>
              <a:rPr lang="en-GB" sz="800" b="0" kern="1200" noProof="0" dirty="0">
                <a:solidFill>
                  <a:schemeClr val="tx1"/>
                </a:solidFill>
                <a:effectLst/>
                <a:latin typeface="+mn-lt"/>
                <a:ea typeface="+mn-ea"/>
                <a:cs typeface="+mn-cs"/>
              </a:rPr>
              <a:t>Considering difference between professionals and random incident attendants at decontamination</a:t>
            </a:r>
            <a:r>
              <a:rPr lang="pl-PL" sz="800" b="0" kern="1200" noProof="0" dirty="0">
                <a:solidFill>
                  <a:schemeClr val="tx1"/>
                </a:solidFill>
                <a:effectLst/>
                <a:latin typeface="+mn-lt"/>
                <a:ea typeface="+mn-ea"/>
                <a:cs typeface="+mn-cs"/>
              </a:rPr>
              <a:t>. </a:t>
            </a:r>
            <a:r>
              <a:rPr lang="en-GB" sz="800" kern="1200" noProof="0" dirty="0">
                <a:solidFill>
                  <a:schemeClr val="tx1"/>
                </a:solidFill>
                <a:effectLst/>
                <a:latin typeface="+mn-lt"/>
                <a:ea typeface="+mn-ea"/>
                <a:cs typeface="+mn-cs"/>
              </a:rPr>
              <a:t>Explore to trainees</a:t>
            </a:r>
            <a:r>
              <a:rPr lang="en-GB" sz="800" b="0" kern="1200" noProof="0" dirty="0">
                <a:solidFill>
                  <a:schemeClr val="tx1"/>
                </a:solidFill>
                <a:effectLst/>
                <a:latin typeface="+mn-lt"/>
                <a:ea typeface="+mn-ea"/>
                <a:cs typeface="+mn-cs"/>
              </a:rPr>
              <a:t>' own experiences</a:t>
            </a:r>
            <a:endParaRPr lang="en-GB" sz="800" kern="1200" baseline="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Instructions for the trainer:</a:t>
            </a:r>
            <a:r>
              <a:rPr lang="en-GB" sz="800" kern="1200" noProof="0" dirty="0">
                <a:solidFill>
                  <a:schemeClr val="tx1"/>
                </a:solidFill>
                <a:effectLst/>
                <a:latin typeface="+mn-lt"/>
                <a:ea typeface="+mn-ea"/>
                <a:cs typeface="+mn-cs"/>
              </a:rPr>
              <a:t> Different victims and different types of event may require different approaches. Make the trainees draw their own conclusions, </a:t>
            </a:r>
            <a:r>
              <a:rPr lang="en-GB" sz="800" kern="1200" baseline="0" noProof="0" dirty="0">
                <a:solidFill>
                  <a:schemeClr val="tx1"/>
                </a:solidFill>
                <a:effectLst/>
                <a:latin typeface="+mn-lt"/>
                <a:ea typeface="+mn-ea"/>
                <a:cs typeface="+mn-cs"/>
              </a:rPr>
              <a:t>endorse sharing personal experience. Make them subject to group discussion. Taking notes of the discussion conclusions may be beneficial.</a:t>
            </a:r>
            <a:endParaRPr lang="en-GB" sz="800" kern="1200" noProof="0" dirty="0">
              <a:solidFill>
                <a:schemeClr val="tx1"/>
              </a:solidFill>
              <a:effectLst/>
              <a:latin typeface="+mn-lt"/>
              <a:ea typeface="+mn-ea"/>
              <a:cs typeface="+mn-cs"/>
            </a:endParaRPr>
          </a:p>
          <a:p>
            <a:pPr marL="0" indent="0">
              <a:buFont typeface="Arial" panose="020B0604020202020204" pitchFamily="34" charset="0"/>
              <a:buNone/>
            </a:pPr>
            <a:endParaRPr lang="en-GB" sz="80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 </a:t>
            </a:r>
          </a:p>
          <a:p>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a:t>
            </a:r>
            <a:r>
              <a:rPr lang="pl-PL" sz="800" b="1" kern="1200" noProof="0" dirty="0">
                <a:solidFill>
                  <a:schemeClr val="tx1"/>
                </a:solidFill>
                <a:effectLst/>
                <a:latin typeface="+mn-lt"/>
                <a:ea typeface="+mn-ea"/>
                <a:cs typeface="+mn-cs"/>
              </a:rPr>
              <a:t> </a:t>
            </a:r>
            <a:endParaRPr lang="en-GB" sz="800" b="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Text source &amp; IP: </a:t>
            </a:r>
            <a:endParaRPr lang="en-GB" sz="800" b="0" kern="1200" noProof="0" dirty="0">
              <a:solidFill>
                <a:schemeClr val="tx1"/>
              </a:solidFill>
              <a:effectLst/>
              <a:latin typeface="+mn-lt"/>
              <a:ea typeface="+mn-ea"/>
              <a:cs typeface="+mn-cs"/>
            </a:endParaRPr>
          </a:p>
          <a:p>
            <a:endParaRPr lang="en-GB" sz="800" noProof="0" dirty="0"/>
          </a:p>
        </p:txBody>
      </p:sp>
    </p:spTree>
    <p:extLst>
      <p:ext uri="{BB962C8B-B14F-4D97-AF65-F5344CB8AC3E}">
        <p14:creationId xmlns:p14="http://schemas.microsoft.com/office/powerpoint/2010/main" val="3587759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Decontamination line operation demonstration</a:t>
            </a:r>
            <a:endParaRPr lang="en-GB" sz="800" b="1"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Result:</a:t>
            </a:r>
            <a:r>
              <a:rPr lang="en-GB" sz="800" b="1" kern="1200" baseline="0" noProof="0" dirty="0">
                <a:solidFill>
                  <a:schemeClr val="tx1"/>
                </a:solidFill>
                <a:effectLst/>
                <a:latin typeface="+mn-lt"/>
                <a:ea typeface="+mn-ea"/>
                <a:cs typeface="+mn-cs"/>
              </a:rPr>
              <a:t> </a:t>
            </a:r>
            <a:r>
              <a:rPr lang="en-GB" sz="800" b="0" kern="1200" baseline="0" noProof="0" dirty="0">
                <a:solidFill>
                  <a:schemeClr val="tx1"/>
                </a:solidFill>
                <a:effectLst/>
                <a:latin typeface="+mn-lt"/>
                <a:ea typeface="+mn-ea"/>
                <a:cs typeface="+mn-cs"/>
              </a:rPr>
              <a:t>The trainees will understand the reason for this demonstration: t</a:t>
            </a:r>
            <a:r>
              <a:rPr lang="en-GB" sz="800" b="0" kern="1200" noProof="0" dirty="0">
                <a:solidFill>
                  <a:schemeClr val="tx1"/>
                </a:solidFill>
                <a:effectLst/>
                <a:latin typeface="+mn-lt"/>
                <a:ea typeface="+mn-ea"/>
                <a:cs typeface="+mn-cs"/>
              </a:rPr>
              <a:t>o understand the operation of a decontamination</a:t>
            </a:r>
            <a:r>
              <a:rPr lang="en-GB" sz="800" b="0" kern="1200" baseline="0" noProof="0" dirty="0">
                <a:solidFill>
                  <a:schemeClr val="tx1"/>
                </a:solidFill>
                <a:effectLst/>
                <a:latin typeface="+mn-lt"/>
                <a:ea typeface="+mn-ea"/>
                <a:cs typeface="+mn-cs"/>
              </a:rPr>
              <a:t> line, see how decontamination is provided to accident victims, which is important to understand activities on the incident scene for those first responders that are not professionally dealing with hazardous materials.</a:t>
            </a:r>
            <a:endParaRPr lang="en-GB" sz="800" b="1"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Instructions for the trainer: </a:t>
            </a:r>
            <a:r>
              <a:rPr lang="en-GB" sz="800" b="0" kern="1200" noProof="0" dirty="0">
                <a:solidFill>
                  <a:schemeClr val="tx1"/>
                </a:solidFill>
                <a:effectLst/>
                <a:latin typeface="+mn-lt"/>
                <a:ea typeface="+mn-ea"/>
                <a:cs typeface="+mn-cs"/>
              </a:rPr>
              <a:t>It is assumed that the trainees have gone through classroom teaching, in which the basics</a:t>
            </a:r>
            <a:r>
              <a:rPr lang="en-GB" sz="800" b="0" kern="1200" baseline="0" noProof="0" dirty="0">
                <a:solidFill>
                  <a:schemeClr val="tx1"/>
                </a:solidFill>
                <a:effectLst/>
                <a:latin typeface="+mn-lt"/>
                <a:ea typeface="+mn-ea"/>
                <a:cs typeface="+mn-cs"/>
              </a:rPr>
              <a:t> of decontamination were explained. The experience from the hands-on exercise featuring skin decontamination may be useful to precede the demonstration. Decontamination of pets is a novel concept requiring a respective approach. When explaining and commenting, p</a:t>
            </a:r>
            <a:r>
              <a:rPr lang="en-GB" sz="800" kern="1200" baseline="0" noProof="0" dirty="0">
                <a:solidFill>
                  <a:schemeClr val="tx1"/>
                </a:solidFill>
                <a:effectLst/>
                <a:latin typeface="+mn-lt"/>
                <a:ea typeface="+mn-ea"/>
                <a:cs typeface="+mn-cs"/>
              </a:rPr>
              <a:t>lease be aware that animals, in particular dogs, may pose additional decontamination challenges. It may be assumed that decontamination of dogs with corded hair, curly hair, and naked dogs runs in a similar way as </a:t>
            </a:r>
            <a:r>
              <a:rPr lang="pl-PL" sz="800" kern="1200" baseline="0" noProof="0" dirty="0">
                <a:solidFill>
                  <a:schemeClr val="tx1"/>
                </a:solidFill>
                <a:effectLst/>
                <a:latin typeface="+mn-lt"/>
                <a:ea typeface="+mn-ea"/>
                <a:cs typeface="+mn-cs"/>
              </a:rPr>
              <a:t>in </a:t>
            </a:r>
            <a:r>
              <a:rPr lang="en-GB" sz="800" kern="1200" baseline="0" noProof="0" dirty="0">
                <a:solidFill>
                  <a:schemeClr val="tx1"/>
                </a:solidFill>
                <a:effectLst/>
                <a:latin typeface="+mn-lt"/>
                <a:ea typeface="+mn-ea"/>
                <a:cs typeface="+mn-cs"/>
              </a:rPr>
              <a:t>the case for humans. A coat of smoothly haired, wiry haired and long smoothly haired dogs (i.e. all types that shed hair) is two-layered. Obviously, decontamination of two layers is more difficult, in particular in case of long and wiry hair requiring the aid of brushes, combs or other tools. Decontamination of smoothly haired dogs may be, in situations when permeation through smooth coat may be excluded, simplified and limited to dry or wet d</a:t>
            </a:r>
            <a:r>
              <a:rPr lang="pl-PL" sz="800" kern="1200" baseline="0" noProof="0" dirty="0">
                <a:solidFill>
                  <a:schemeClr val="tx1"/>
                </a:solidFill>
                <a:effectLst/>
                <a:latin typeface="+mn-lt"/>
                <a:ea typeface="+mn-ea"/>
                <a:cs typeface="+mn-cs"/>
              </a:rPr>
              <a:t>e</a:t>
            </a:r>
            <a:r>
              <a:rPr lang="en-GB" sz="800" kern="1200" baseline="0" noProof="0" dirty="0">
                <a:solidFill>
                  <a:schemeClr val="tx1"/>
                </a:solidFill>
                <a:effectLst/>
                <a:latin typeface="+mn-lt"/>
                <a:ea typeface="+mn-ea"/>
                <a:cs typeface="+mn-cs"/>
              </a:rPr>
              <a:t>con of coat tops</a:t>
            </a:r>
            <a:r>
              <a:rPr lang="pl-PL" sz="800" kern="1200" baseline="0" noProof="0" dirty="0">
                <a:solidFill>
                  <a:schemeClr val="tx1"/>
                </a:solidFill>
                <a:effectLst/>
                <a:latin typeface="+mn-lt"/>
                <a:ea typeface="+mn-ea"/>
                <a:cs typeface="+mn-cs"/>
              </a:rPr>
              <a:t>.</a:t>
            </a:r>
            <a:endParaRPr lang="en-GB" sz="800" b="0" kern="1200" baseline="0" noProof="0" dirty="0">
              <a:solidFill>
                <a:schemeClr val="tx1"/>
              </a:solidFill>
              <a:effectLst/>
              <a:latin typeface="+mn-lt"/>
              <a:ea typeface="+mn-ea"/>
              <a:cs typeface="+mn-cs"/>
            </a:endParaRPr>
          </a:p>
          <a:p>
            <a:endParaRPr lang="en-GB" sz="800" b="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a:t>
            </a:r>
            <a:r>
              <a:rPr lang="en-GB" sz="800" i="0" kern="1200" noProof="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a:t>
            </a:r>
            <a:endParaRPr lang="en-GB" sz="800" b="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Text source &amp; IP: </a:t>
            </a:r>
            <a:endParaRPr lang="en-GB" sz="800" b="0" kern="1200" noProof="0" dirty="0">
              <a:solidFill>
                <a:schemeClr val="tx1"/>
              </a:solidFill>
              <a:effectLst/>
              <a:latin typeface="+mn-lt"/>
              <a:ea typeface="+mn-ea"/>
              <a:cs typeface="+mn-cs"/>
            </a:endParaRPr>
          </a:p>
          <a:p>
            <a:endParaRPr lang="en-GB" sz="800" noProof="0" dirty="0"/>
          </a:p>
        </p:txBody>
      </p:sp>
    </p:spTree>
    <p:extLst>
      <p:ext uri="{BB962C8B-B14F-4D97-AF65-F5344CB8AC3E}">
        <p14:creationId xmlns:p14="http://schemas.microsoft.com/office/powerpoint/2010/main" val="767988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endParaRPr lang="en-GB" sz="800" b="1"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Learning objective</a:t>
            </a:r>
            <a:endParaRPr lang="en-US" sz="800" dirty="0"/>
          </a:p>
          <a:p>
            <a:r>
              <a:rPr lang="en-GB" sz="800" b="1" kern="1200" noProof="0" dirty="0">
                <a:solidFill>
                  <a:schemeClr val="tx1"/>
                </a:solidFill>
                <a:effectLst/>
                <a:latin typeface="+mn-lt"/>
                <a:ea typeface="+mn-ea"/>
                <a:cs typeface="+mn-cs"/>
              </a:rPr>
              <a:t>Result</a:t>
            </a:r>
            <a:r>
              <a:rPr lang="en-GB" sz="800" kern="1200" noProof="0" dirty="0">
                <a:solidFill>
                  <a:schemeClr val="tx1"/>
                </a:solidFill>
                <a:effectLst/>
                <a:latin typeface="+mn-lt"/>
                <a:ea typeface="+mn-ea"/>
                <a:cs typeface="+mn-cs"/>
              </a:rPr>
              <a:t>: trainee know the expectations for the session</a:t>
            </a:r>
          </a:p>
          <a:p>
            <a:r>
              <a:rPr lang="en-GB" sz="800" b="1" kern="1200" noProof="0" dirty="0">
                <a:solidFill>
                  <a:schemeClr val="tx1"/>
                </a:solidFill>
                <a:effectLst/>
                <a:latin typeface="+mn-lt"/>
                <a:ea typeface="+mn-ea"/>
                <a:cs typeface="+mn-cs"/>
              </a:rPr>
              <a:t>Instructions for the trainer:</a:t>
            </a:r>
            <a:r>
              <a:rPr lang="pl-PL" sz="800" b="1" kern="1200" noProof="0" dirty="0">
                <a:solidFill>
                  <a:schemeClr val="tx1"/>
                </a:solidFill>
                <a:effectLst/>
                <a:latin typeface="+mn-lt"/>
                <a:ea typeface="+mn-ea"/>
                <a:cs typeface="+mn-cs"/>
              </a:rPr>
              <a:t> </a:t>
            </a:r>
            <a:r>
              <a:rPr lang="pl-PL" sz="800" b="0" kern="1200" noProof="0" dirty="0">
                <a:solidFill>
                  <a:schemeClr val="tx1"/>
                </a:solidFill>
                <a:effectLst/>
                <a:latin typeface="+mn-lt"/>
                <a:ea typeface="+mn-ea"/>
                <a:cs typeface="+mn-cs"/>
              </a:rPr>
              <a:t>Describe the</a:t>
            </a:r>
            <a:r>
              <a:rPr lang="pl-PL" sz="800" b="0" kern="1200" baseline="0" noProof="0" dirty="0">
                <a:solidFill>
                  <a:schemeClr val="tx1"/>
                </a:solidFill>
                <a:effectLst/>
                <a:latin typeface="+mn-lt"/>
                <a:ea typeface="+mn-ea"/>
                <a:cs typeface="+mn-cs"/>
              </a:rPr>
              <a:t> content of both exercises and link between them. </a:t>
            </a:r>
            <a:endParaRPr lang="en-GB" sz="800" b="0" kern="1200" noProof="0" dirty="0">
              <a:solidFill>
                <a:schemeClr val="tx1"/>
              </a:solidFill>
              <a:effectLst/>
              <a:latin typeface="+mn-lt"/>
              <a:ea typeface="+mn-ea"/>
              <a:cs typeface="+mn-cs"/>
            </a:endParaRPr>
          </a:p>
          <a:p>
            <a:endParaRPr lang="en-US" sz="800" b="1" kern="1200" dirty="0">
              <a:solidFill>
                <a:schemeClr val="tx1"/>
              </a:solidFill>
              <a:effectLst/>
              <a:latin typeface="+mn-lt"/>
              <a:ea typeface="+mn-ea"/>
              <a:cs typeface="+mn-cs"/>
            </a:endParaRPr>
          </a:p>
          <a:p>
            <a:r>
              <a:rPr lang="en-US" sz="800" b="1" kern="1200" dirty="0">
                <a:solidFill>
                  <a:schemeClr val="tx1"/>
                </a:solidFill>
                <a:effectLst/>
                <a:latin typeface="+mn-lt"/>
                <a:ea typeface="+mn-ea"/>
                <a:cs typeface="+mn-cs"/>
              </a:rPr>
              <a:t>Instructions for the trainer:</a:t>
            </a:r>
            <a:r>
              <a:rPr lang="en-US" sz="800" b="0" kern="1200" dirty="0">
                <a:solidFill>
                  <a:schemeClr val="tx1"/>
                </a:solidFill>
                <a:effectLst/>
                <a:latin typeface="+mn-lt"/>
                <a:ea typeface="+mn-ea"/>
                <a:cs typeface="+mn-cs"/>
              </a:rPr>
              <a:t>  </a:t>
            </a:r>
          </a:p>
          <a:p>
            <a:endParaRPr lang="en-US" sz="800" b="1" kern="1200" dirty="0">
              <a:solidFill>
                <a:schemeClr val="tx1"/>
              </a:solidFill>
              <a:effectLst/>
              <a:latin typeface="+mn-lt"/>
              <a:ea typeface="+mn-ea"/>
              <a:cs typeface="+mn-cs"/>
            </a:endParaRPr>
          </a:p>
          <a:p>
            <a:r>
              <a:rPr lang="en-US" sz="800" b="1" i="0" kern="1200" dirty="0">
                <a:solidFill>
                  <a:schemeClr val="tx1"/>
                </a:solidFill>
                <a:effectLst/>
                <a:latin typeface="+mn-lt"/>
                <a:ea typeface="+mn-ea"/>
                <a:cs typeface="+mn-cs"/>
              </a:rPr>
              <a:t>References for additional information</a:t>
            </a:r>
            <a:r>
              <a:rPr lang="en-US" sz="800" i="0" kern="1200" dirty="0">
                <a:solidFill>
                  <a:schemeClr val="tx1"/>
                </a:solidFill>
                <a:effectLst/>
                <a:latin typeface="+mn-lt"/>
                <a:ea typeface="+mn-ea"/>
                <a:cs typeface="+mn-cs"/>
              </a:rPr>
              <a:t>:</a:t>
            </a:r>
            <a:endParaRPr lang="en-US" sz="800" b="1" i="0" kern="1200" dirty="0">
              <a:solidFill>
                <a:schemeClr val="tx1"/>
              </a:solidFill>
              <a:effectLst/>
              <a:latin typeface="+mn-lt"/>
              <a:ea typeface="+mn-ea"/>
              <a:cs typeface="+mn-cs"/>
            </a:endParaRPr>
          </a:p>
          <a:p>
            <a:r>
              <a:rPr lang="en-US" sz="800" b="1" kern="1200" dirty="0">
                <a:solidFill>
                  <a:schemeClr val="tx1"/>
                </a:solidFill>
                <a:effectLst/>
                <a:latin typeface="+mn-lt"/>
                <a:ea typeface="+mn-ea"/>
                <a:cs typeface="+mn-cs"/>
              </a:rPr>
              <a:t>Depicted illustration:</a:t>
            </a:r>
            <a:endParaRPr lang="en-US" sz="800" b="0" kern="1200" dirty="0">
              <a:solidFill>
                <a:schemeClr val="tx1"/>
              </a:solidFill>
              <a:effectLst/>
              <a:latin typeface="+mn-lt"/>
              <a:ea typeface="+mn-ea"/>
              <a:cs typeface="+mn-cs"/>
            </a:endParaRPr>
          </a:p>
          <a:p>
            <a:r>
              <a:rPr lang="en-US" sz="800" b="1" i="0" u="none" strike="noStrike" kern="1200" dirty="0">
                <a:solidFill>
                  <a:schemeClr val="tx1"/>
                </a:solidFill>
                <a:effectLst/>
                <a:latin typeface="+mn-lt"/>
                <a:ea typeface="+mn-ea"/>
                <a:cs typeface="+mn-cs"/>
              </a:rPr>
              <a:t>Picture source &amp; IP</a:t>
            </a:r>
            <a:r>
              <a:rPr lang="en-US" sz="800" b="1" kern="1200" dirty="0">
                <a:solidFill>
                  <a:schemeClr val="tx1"/>
                </a:solidFill>
                <a:effectLst/>
                <a:latin typeface="+mn-lt"/>
                <a:ea typeface="+mn-ea"/>
                <a:cs typeface="+mn-cs"/>
              </a:rPr>
              <a:t>:</a:t>
            </a:r>
            <a:endParaRPr lang="nl-NL" sz="800" b="0" kern="1200" dirty="0">
              <a:solidFill>
                <a:schemeClr val="tx1"/>
              </a:solidFill>
              <a:effectLst/>
              <a:latin typeface="+mn-lt"/>
              <a:ea typeface="+mn-ea"/>
              <a:cs typeface="+mn-cs"/>
            </a:endParaRPr>
          </a:p>
          <a:p>
            <a:r>
              <a:rPr lang="en-US" sz="800" b="1" kern="1200" dirty="0">
                <a:solidFill>
                  <a:schemeClr val="tx1"/>
                </a:solidFill>
                <a:effectLst/>
                <a:latin typeface="+mn-lt"/>
                <a:ea typeface="+mn-ea"/>
                <a:cs typeface="+mn-cs"/>
              </a:rPr>
              <a:t>Text source &amp; IP:</a:t>
            </a:r>
            <a:r>
              <a:rPr lang="en-US" sz="800" b="0" kern="1200" dirty="0">
                <a:solidFill>
                  <a:schemeClr val="tx1"/>
                </a:solidFill>
                <a:effectLst/>
                <a:latin typeface="+mn-lt"/>
                <a:ea typeface="+mn-ea"/>
                <a:cs typeface="+mn-cs"/>
              </a:rPr>
              <a:t> </a:t>
            </a:r>
          </a:p>
          <a:p>
            <a:endParaRPr lang="en-GB" sz="800" b="0" kern="1200" noProof="0" dirty="0">
              <a:solidFill>
                <a:schemeClr val="tx1"/>
              </a:solidFill>
              <a:effectLst/>
              <a:latin typeface="+mn-lt"/>
              <a:ea typeface="+mn-ea"/>
              <a:cs typeface="+mn-cs"/>
            </a:endParaRPr>
          </a:p>
        </p:txBody>
      </p:sp>
    </p:spTree>
    <p:extLst>
      <p:ext uri="{BB962C8B-B14F-4D97-AF65-F5344CB8AC3E}">
        <p14:creationId xmlns:p14="http://schemas.microsoft.com/office/powerpoint/2010/main" val="19060755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a:t>
            </a:r>
            <a:r>
              <a:rPr lang="en-GB" sz="800" dirty="0">
                <a:solidFill>
                  <a:schemeClr val="tx1"/>
                </a:solidFill>
              </a:rPr>
              <a:t>Demonstration objectives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Result</a:t>
            </a:r>
            <a:r>
              <a:rPr lang="en-GB" sz="800" kern="1200" noProof="0" dirty="0">
                <a:solidFill>
                  <a:schemeClr val="tx1"/>
                </a:solidFill>
                <a:effectLst/>
                <a:latin typeface="+mn-lt"/>
                <a:ea typeface="+mn-ea"/>
                <a:cs typeface="+mn-cs"/>
              </a:rPr>
              <a:t>: The trainees learn what to focus on and what is only an aid to visualisation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Instructions for the trainer:</a:t>
            </a:r>
            <a:r>
              <a:rPr lang="en-GB" sz="800" kern="1200" noProof="0" dirty="0">
                <a:solidFill>
                  <a:schemeClr val="tx1"/>
                </a:solidFill>
                <a:effectLst/>
                <a:latin typeface="+mn-lt"/>
                <a:ea typeface="+mn-ea"/>
                <a:cs typeface="+mn-cs"/>
              </a:rPr>
              <a:t> The list of demonstration objectives is only a proposal. The trainer may select or add components eg. processing of restricted items like personal weapons or police badges, depending on the target audience.</a:t>
            </a:r>
            <a:r>
              <a:rPr lang="en-GB" sz="800" kern="1200" baseline="0" noProof="0" dirty="0">
                <a:solidFill>
                  <a:schemeClr val="tx1"/>
                </a:solidFill>
                <a:effectLst/>
                <a:latin typeface="+mn-lt"/>
                <a:ea typeface="+mn-ea"/>
                <a:cs typeface="+mn-cs"/>
              </a:rPr>
              <a:t> All shortcuts taken should be explained</a:t>
            </a:r>
            <a:endParaRPr lang="en-GB" sz="800" kern="1200" noProof="0" dirty="0">
              <a:solidFill>
                <a:schemeClr val="tx1"/>
              </a:solidFill>
              <a:effectLst/>
              <a:latin typeface="+mn-lt"/>
              <a:ea typeface="+mn-ea"/>
              <a:cs typeface="+mn-cs"/>
            </a:endParaRPr>
          </a:p>
          <a:p>
            <a:r>
              <a:rPr lang="en-GB" sz="800" kern="1200" baseline="0" noProof="0" dirty="0">
                <a:solidFill>
                  <a:schemeClr val="tx1"/>
                </a:solidFill>
                <a:effectLst/>
                <a:latin typeface="+mn-lt"/>
                <a:ea typeface="+mn-ea"/>
                <a:cs typeface="+mn-cs"/>
              </a:rPr>
              <a:t>whatever the reason </a:t>
            </a:r>
            <a:r>
              <a:rPr lang="en-GB" sz="800" kern="1200" baseline="0" noProof="0" dirty="0" err="1">
                <a:solidFill>
                  <a:schemeClr val="tx1"/>
                </a:solidFill>
                <a:effectLst/>
                <a:latin typeface="+mn-lt"/>
                <a:ea typeface="+mn-ea"/>
                <a:cs typeface="+mn-cs"/>
              </a:rPr>
              <a:t>eg.</a:t>
            </a:r>
            <a:r>
              <a:rPr lang="en-GB" sz="800" kern="1200" baseline="0" noProof="0" dirty="0">
                <a:solidFill>
                  <a:schemeClr val="tx1"/>
                </a:solidFill>
                <a:effectLst/>
                <a:latin typeface="+mn-lt"/>
                <a:ea typeface="+mn-ea"/>
                <a:cs typeface="+mn-cs"/>
              </a:rPr>
              <a:t> lack of specific equipment, being short of DISTAFF resulting in merging responsibilities along decontamination line</a:t>
            </a:r>
          </a:p>
          <a:p>
            <a:endParaRPr lang="en-GB" sz="80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 </a:t>
            </a:r>
          </a:p>
          <a:p>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a:t>
            </a:r>
            <a:endParaRPr lang="en-GB" sz="800" b="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Text source &amp; IP: </a:t>
            </a:r>
            <a:endParaRPr lang="en-GB" sz="800" b="0" kern="1200" noProof="0" dirty="0">
              <a:solidFill>
                <a:schemeClr val="tx1"/>
              </a:solidFill>
              <a:effectLst/>
              <a:latin typeface="+mn-lt"/>
              <a:ea typeface="+mn-ea"/>
              <a:cs typeface="+mn-cs"/>
            </a:endParaRPr>
          </a:p>
          <a:p>
            <a:endParaRPr lang="en-GB" sz="800" noProof="0" dirty="0"/>
          </a:p>
        </p:txBody>
      </p:sp>
    </p:spTree>
    <p:extLst>
      <p:ext uri="{BB962C8B-B14F-4D97-AF65-F5344CB8AC3E}">
        <p14:creationId xmlns:p14="http://schemas.microsoft.com/office/powerpoint/2010/main" val="35156098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Planning the work</a:t>
            </a:r>
            <a:endParaRPr lang="en-GB" sz="800" b="0" kern="1200" noProof="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Result:</a:t>
            </a:r>
            <a:r>
              <a:rPr lang="en-GB" sz="800" kern="1200" noProof="0" dirty="0">
                <a:solidFill>
                  <a:schemeClr val="tx1"/>
                </a:solidFill>
                <a:effectLst/>
                <a:latin typeface="+mn-lt"/>
                <a:ea typeface="+mn-ea"/>
                <a:cs typeface="+mn-cs"/>
              </a:rPr>
              <a:t> Participation of roles and specification of tasks</a:t>
            </a:r>
          </a:p>
          <a:p>
            <a:r>
              <a:rPr lang="en-GB" sz="800" b="1" kern="1200" noProof="0" dirty="0">
                <a:solidFill>
                  <a:schemeClr val="tx1"/>
                </a:solidFill>
                <a:effectLst/>
                <a:latin typeface="+mn-lt"/>
                <a:ea typeface="+mn-ea"/>
                <a:cs typeface="+mn-cs"/>
              </a:rPr>
              <a:t>Instructions for the trainer:</a:t>
            </a:r>
            <a:r>
              <a:rPr lang="en-GB" sz="800" kern="1200" noProof="0" dirty="0">
                <a:solidFill>
                  <a:schemeClr val="tx1"/>
                </a:solidFill>
                <a:effectLst/>
                <a:latin typeface="+mn-lt"/>
                <a:ea typeface="+mn-ea"/>
                <a:cs typeface="+mn-cs"/>
              </a:rPr>
              <a:t> The trainer has to set the boundaries, scenario of the game and name the components.</a:t>
            </a:r>
            <a:r>
              <a:rPr lang="en-GB" sz="800" kern="1200" baseline="0" noProof="0" dirty="0">
                <a:solidFill>
                  <a:schemeClr val="tx1"/>
                </a:solidFill>
                <a:effectLst/>
                <a:latin typeface="+mn-lt"/>
                <a:ea typeface="+mn-ea"/>
                <a:cs typeface="+mn-cs"/>
              </a:rPr>
              <a:t> </a:t>
            </a:r>
            <a:r>
              <a:rPr lang="en-GB" sz="800" kern="1200" baseline="0" noProof="0" dirty="0" err="1">
                <a:solidFill>
                  <a:schemeClr val="tx1"/>
                </a:solidFill>
                <a:effectLst/>
                <a:latin typeface="+mn-lt"/>
                <a:ea typeface="+mn-ea"/>
                <a:cs typeface="+mn-cs"/>
              </a:rPr>
              <a:t>Decon</a:t>
            </a:r>
            <a:r>
              <a:rPr lang="en-GB" sz="800" kern="1200" baseline="0" noProof="0" dirty="0">
                <a:solidFill>
                  <a:schemeClr val="tx1"/>
                </a:solidFill>
                <a:effectLst/>
                <a:latin typeface="+mn-lt"/>
                <a:ea typeface="+mn-ea"/>
                <a:cs typeface="+mn-cs"/>
              </a:rPr>
              <a:t> staff should manage the line according to their best knowledge; other staff must identify and solve any situation created by </a:t>
            </a:r>
            <a:r>
              <a:rPr lang="en-GB" sz="800" kern="1200" baseline="0" noProof="0" dirty="0" err="1">
                <a:solidFill>
                  <a:schemeClr val="tx1"/>
                </a:solidFill>
                <a:effectLst/>
                <a:latin typeface="+mn-lt"/>
                <a:ea typeface="+mn-ea"/>
                <a:cs typeface="+mn-cs"/>
              </a:rPr>
              <a:t>decon</a:t>
            </a:r>
            <a:r>
              <a:rPr lang="en-GB" sz="800" kern="1200" baseline="0" noProof="0" dirty="0">
                <a:solidFill>
                  <a:schemeClr val="tx1"/>
                </a:solidFill>
                <a:effectLst/>
                <a:latin typeface="+mn-lt"/>
                <a:ea typeface="+mn-ea"/>
                <a:cs typeface="+mn-cs"/>
              </a:rPr>
              <a:t> staff and the public; those acting as the public are free to use imagination to create any conceivable petty crisis that may happen. If the latter is not possible, teams should discuss their experience in a debrief.</a:t>
            </a:r>
            <a:r>
              <a:rPr lang="pl-PL" sz="800" kern="1200" baseline="0" noProof="0" dirty="0">
                <a:solidFill>
                  <a:schemeClr val="tx1"/>
                </a:solidFill>
                <a:effectLst/>
                <a:latin typeface="+mn-lt"/>
                <a:ea typeface="+mn-ea"/>
                <a:cs typeface="+mn-cs"/>
              </a:rPr>
              <a:t> </a:t>
            </a:r>
            <a:r>
              <a:rPr lang="en-GB" sz="800" kern="1200" baseline="0" noProof="0" dirty="0">
                <a:solidFill>
                  <a:schemeClr val="tx1"/>
                </a:solidFill>
                <a:effectLst/>
                <a:latin typeface="+mn-lt"/>
                <a:ea typeface="+mn-ea"/>
                <a:cs typeface="+mn-cs"/>
              </a:rPr>
              <a:t>It is important for the</a:t>
            </a:r>
            <a:r>
              <a:rPr lang="pl-PL" sz="800" kern="1200" baseline="0" noProof="0" dirty="0">
                <a:solidFill>
                  <a:schemeClr val="tx1"/>
                </a:solidFill>
                <a:effectLst/>
                <a:latin typeface="+mn-lt"/>
                <a:ea typeface="+mn-ea"/>
                <a:cs typeface="+mn-cs"/>
              </a:rPr>
              <a:t> </a:t>
            </a:r>
            <a:r>
              <a:rPr lang="en-GB" sz="800" kern="1200" baseline="0" noProof="0" dirty="0">
                <a:solidFill>
                  <a:schemeClr val="tx1"/>
                </a:solidFill>
                <a:effectLst/>
                <a:latin typeface="+mn-lt"/>
                <a:ea typeface="+mn-ea"/>
                <a:cs typeface="+mn-cs"/>
              </a:rPr>
              <a:t>speaker to explain the actions performed during the demonstration. </a:t>
            </a:r>
            <a:endParaRPr lang="en-GB" sz="800" kern="1200" noProof="0" dirty="0">
              <a:solidFill>
                <a:schemeClr val="tx1"/>
              </a:solidFill>
              <a:effectLst/>
              <a:latin typeface="+mn-lt"/>
              <a:ea typeface="+mn-ea"/>
              <a:cs typeface="+mn-cs"/>
            </a:endParaRPr>
          </a:p>
          <a:p>
            <a:pPr marL="0" indent="0">
              <a:buFont typeface="Arial" panose="020B0604020202020204" pitchFamily="34" charset="0"/>
              <a:buNone/>
            </a:pPr>
            <a:endParaRPr lang="en-GB" sz="80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a:t>
            </a:r>
            <a:r>
              <a:rPr lang="en-GB" sz="800" i="0" kern="1200" noProof="0" dirty="0">
                <a:solidFill>
                  <a:schemeClr val="tx1"/>
                </a:solidFill>
                <a:effectLst/>
                <a:latin typeface="+mn-lt"/>
                <a:ea typeface="+mn-ea"/>
                <a:cs typeface="+mn-cs"/>
              </a:rPr>
              <a:t>: </a:t>
            </a:r>
          </a:p>
          <a:p>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 </a:t>
            </a:r>
          </a:p>
          <a:p>
            <a:r>
              <a:rPr lang="en-GB" sz="800" b="1" kern="1200" noProof="0" dirty="0">
                <a:solidFill>
                  <a:schemeClr val="tx1"/>
                </a:solidFill>
                <a:effectLst/>
                <a:latin typeface="+mn-lt"/>
                <a:ea typeface="+mn-ea"/>
                <a:cs typeface="+mn-cs"/>
              </a:rPr>
              <a:t>Text source &amp; IP: </a:t>
            </a:r>
            <a:endParaRPr lang="en-GB" sz="800" b="0" kern="1200" noProof="0" dirty="0">
              <a:solidFill>
                <a:schemeClr val="tx1"/>
              </a:solidFill>
              <a:effectLst/>
              <a:latin typeface="+mn-lt"/>
              <a:ea typeface="+mn-ea"/>
              <a:cs typeface="+mn-cs"/>
            </a:endParaRPr>
          </a:p>
          <a:p>
            <a:endParaRPr lang="en-GB" sz="800" noProof="0" dirty="0"/>
          </a:p>
        </p:txBody>
      </p:sp>
    </p:spTree>
    <p:extLst>
      <p:ext uri="{BB962C8B-B14F-4D97-AF65-F5344CB8AC3E}">
        <p14:creationId xmlns:p14="http://schemas.microsoft.com/office/powerpoint/2010/main" val="31324147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Planning the work</a:t>
            </a:r>
            <a:r>
              <a:rPr lang="pl-PL" sz="800" b="0" kern="1200" noProof="0" dirty="0">
                <a:solidFill>
                  <a:schemeClr val="tx1"/>
                </a:solidFill>
                <a:effectLst/>
                <a:latin typeface="+mn-lt"/>
                <a:ea typeface="+mn-ea"/>
                <a:cs typeface="+mn-cs"/>
              </a:rPr>
              <a:t> II</a:t>
            </a:r>
            <a:endParaRPr lang="en-GB" sz="800" b="0" kern="1200" noProof="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Resul</a:t>
            </a:r>
            <a:r>
              <a:rPr lang="en-GB" sz="800" b="0" kern="1200" noProof="0" dirty="0">
                <a:solidFill>
                  <a:schemeClr val="tx1"/>
                </a:solidFill>
                <a:effectLst/>
                <a:latin typeface="+mn-lt"/>
                <a:ea typeface="+mn-ea"/>
                <a:cs typeface="+mn-cs"/>
              </a:rPr>
              <a:t>t: </a:t>
            </a:r>
            <a:r>
              <a:rPr lang="en-GB" sz="800" kern="1200" noProof="0" dirty="0">
                <a:solidFill>
                  <a:schemeClr val="tx1"/>
                </a:solidFill>
                <a:effectLst/>
                <a:latin typeface="+mn-lt"/>
                <a:ea typeface="+mn-ea"/>
                <a:cs typeface="+mn-cs"/>
              </a:rPr>
              <a:t>The trainees participate in roles and specification of tasks</a:t>
            </a:r>
          </a:p>
          <a:p>
            <a:r>
              <a:rPr lang="en-GB" sz="800" b="1" kern="1200" noProof="0" dirty="0">
                <a:solidFill>
                  <a:schemeClr val="tx1"/>
                </a:solidFill>
                <a:effectLst/>
                <a:latin typeface="+mn-lt"/>
                <a:ea typeface="+mn-ea"/>
                <a:cs typeface="+mn-cs"/>
              </a:rPr>
              <a:t>Instructions for the trainer:</a:t>
            </a:r>
            <a:r>
              <a:rPr lang="en-GB" sz="800" kern="1200" noProof="0" dirty="0">
                <a:solidFill>
                  <a:schemeClr val="tx1"/>
                </a:solidFill>
                <a:effectLst/>
                <a:latin typeface="+mn-lt"/>
                <a:ea typeface="+mn-ea"/>
                <a:cs typeface="+mn-cs"/>
              </a:rPr>
              <a:t> The trainer has to explain the goal,</a:t>
            </a:r>
            <a:r>
              <a:rPr lang="en-GB" sz="800" kern="1200" baseline="0" noProof="0" dirty="0">
                <a:solidFill>
                  <a:schemeClr val="tx1"/>
                </a:solidFill>
                <a:effectLst/>
                <a:latin typeface="+mn-lt"/>
                <a:ea typeface="+mn-ea"/>
                <a:cs typeface="+mn-cs"/>
              </a:rPr>
              <a:t> elements to focus on, </a:t>
            </a:r>
            <a:r>
              <a:rPr lang="en-GB" sz="800" kern="1200" noProof="0" dirty="0">
                <a:solidFill>
                  <a:schemeClr val="tx1"/>
                </a:solidFill>
                <a:effectLst/>
                <a:latin typeface="+mn-lt"/>
                <a:ea typeface="+mn-ea"/>
                <a:cs typeface="+mn-cs"/>
              </a:rPr>
              <a:t>roles and boundaries - including</a:t>
            </a:r>
            <a:r>
              <a:rPr lang="en-GB" sz="800" kern="1200" baseline="0" noProof="0" dirty="0">
                <a:solidFill>
                  <a:schemeClr val="tx1"/>
                </a:solidFill>
                <a:effectLst/>
                <a:latin typeface="+mn-lt"/>
                <a:ea typeface="+mn-ea"/>
                <a:cs typeface="+mn-cs"/>
              </a:rPr>
              <a:t> elements outside the game. The sensitive components of the game should be mentioned or, as time permits, discussed once again. Teams should be familiar with the sequence of actions and topography of the place. Decontamination staff should manage the line according to their best knowledge; other staff must identify and solve any situation created by </a:t>
            </a:r>
            <a:r>
              <a:rPr lang="en-GB" sz="800" kern="1200" baseline="0" noProof="0" dirty="0" err="1">
                <a:solidFill>
                  <a:schemeClr val="tx1"/>
                </a:solidFill>
                <a:effectLst/>
                <a:latin typeface="+mn-lt"/>
                <a:ea typeface="+mn-ea"/>
                <a:cs typeface="+mn-cs"/>
              </a:rPr>
              <a:t>decon</a:t>
            </a:r>
            <a:r>
              <a:rPr lang="en-GB" sz="800" kern="1200" baseline="0" noProof="0" dirty="0">
                <a:solidFill>
                  <a:schemeClr val="tx1"/>
                </a:solidFill>
                <a:effectLst/>
                <a:latin typeface="+mn-lt"/>
                <a:ea typeface="+mn-ea"/>
                <a:cs typeface="+mn-cs"/>
              </a:rPr>
              <a:t> staff and the public; the teams should discuss their experience in a debrief.</a:t>
            </a:r>
            <a:r>
              <a:rPr lang="pl-PL" sz="800" kern="1200" baseline="0" noProof="0" dirty="0">
                <a:solidFill>
                  <a:schemeClr val="tx1"/>
                </a:solidFill>
                <a:effectLst/>
                <a:latin typeface="+mn-lt"/>
                <a:ea typeface="+mn-ea"/>
                <a:cs typeface="+mn-cs"/>
              </a:rPr>
              <a:t> </a:t>
            </a:r>
            <a:endParaRPr lang="en-GB" sz="800" kern="1200" noProof="0" dirty="0">
              <a:solidFill>
                <a:schemeClr val="tx1"/>
              </a:solidFill>
              <a:effectLst/>
              <a:latin typeface="+mn-lt"/>
              <a:ea typeface="+mn-ea"/>
              <a:cs typeface="+mn-cs"/>
            </a:endParaRPr>
          </a:p>
          <a:p>
            <a:pPr marL="0" indent="0">
              <a:buFont typeface="Arial" panose="020B0604020202020204" pitchFamily="34" charset="0"/>
              <a:buNone/>
            </a:pPr>
            <a:endParaRPr lang="en-GB" sz="80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 </a:t>
            </a:r>
          </a:p>
          <a:p>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 </a:t>
            </a:r>
          </a:p>
          <a:p>
            <a:r>
              <a:rPr lang="en-GB" sz="800" b="1" kern="1200" noProof="0" dirty="0">
                <a:solidFill>
                  <a:schemeClr val="tx1"/>
                </a:solidFill>
                <a:effectLst/>
                <a:latin typeface="+mn-lt"/>
                <a:ea typeface="+mn-ea"/>
                <a:cs typeface="+mn-cs"/>
              </a:rPr>
              <a:t>Text source &amp; IP: </a:t>
            </a:r>
            <a:endParaRPr lang="en-GB" sz="800" b="0" kern="1200" noProof="0" dirty="0">
              <a:solidFill>
                <a:schemeClr val="tx1"/>
              </a:solidFill>
              <a:effectLst/>
              <a:latin typeface="+mn-lt"/>
              <a:ea typeface="+mn-ea"/>
              <a:cs typeface="+mn-cs"/>
            </a:endParaRPr>
          </a:p>
          <a:p>
            <a:endParaRPr lang="en-GB" sz="800" noProof="0" dirty="0"/>
          </a:p>
        </p:txBody>
      </p:sp>
    </p:spTree>
    <p:extLst>
      <p:ext uri="{BB962C8B-B14F-4D97-AF65-F5344CB8AC3E}">
        <p14:creationId xmlns:p14="http://schemas.microsoft.com/office/powerpoint/2010/main" val="15628121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Decontamination line setup</a:t>
            </a:r>
            <a:endParaRPr lang="en-GB" sz="800" b="0" kern="1200" noProof="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Result: </a:t>
            </a:r>
            <a:r>
              <a:rPr lang="en-GB" sz="800" kern="1200" noProof="0" dirty="0">
                <a:solidFill>
                  <a:schemeClr val="tx1"/>
                </a:solidFill>
                <a:effectLst/>
                <a:latin typeface="+mn-lt"/>
                <a:ea typeface="+mn-ea"/>
                <a:cs typeface="+mn-cs"/>
              </a:rPr>
              <a:t>The trainees learn about the features of equipment used in </a:t>
            </a:r>
            <a:r>
              <a:rPr lang="en-GB" sz="800" kern="1200" baseline="0" noProof="0" dirty="0">
                <a:solidFill>
                  <a:schemeClr val="tx1"/>
                </a:solidFill>
                <a:effectLst/>
                <a:latin typeface="+mn-lt"/>
                <a:ea typeface="+mn-ea"/>
                <a:cs typeface="+mn-cs"/>
              </a:rPr>
              <a:t>a decontamination line. It is an aid for a trainer in preparing the demonstration.</a:t>
            </a:r>
            <a:endParaRPr lang="en-GB" sz="800" kern="1200" noProof="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Instructions for the trainer:</a:t>
            </a:r>
            <a:r>
              <a:rPr lang="en-GB" sz="800" kern="1200" noProof="0" dirty="0">
                <a:solidFill>
                  <a:schemeClr val="tx1"/>
                </a:solidFill>
                <a:effectLst/>
                <a:latin typeface="+mn-lt"/>
                <a:ea typeface="+mn-ea"/>
                <a:cs typeface="+mn-cs"/>
              </a:rPr>
              <a:t> Scenario and</a:t>
            </a:r>
            <a:r>
              <a:rPr lang="en-GB" sz="800" kern="1200" baseline="0" noProof="0" dirty="0">
                <a:solidFill>
                  <a:schemeClr val="tx1"/>
                </a:solidFill>
                <a:effectLst/>
                <a:latin typeface="+mn-lt"/>
                <a:ea typeface="+mn-ea"/>
                <a:cs typeface="+mn-cs"/>
              </a:rPr>
              <a:t> venue impact</a:t>
            </a:r>
            <a:r>
              <a:rPr lang="en-US" sz="800" kern="1200" baseline="0" noProof="0" dirty="0">
                <a:solidFill>
                  <a:schemeClr val="tx1"/>
                </a:solidFill>
                <a:effectLst/>
                <a:latin typeface="+mn-lt"/>
                <a:ea typeface="+mn-ea"/>
                <a:cs typeface="+mn-cs"/>
              </a:rPr>
              <a:t>, and a </a:t>
            </a:r>
            <a:r>
              <a:rPr lang="en-GB" sz="800" kern="1200" baseline="0" noProof="0" dirty="0">
                <a:solidFill>
                  <a:schemeClr val="tx1"/>
                </a:solidFill>
                <a:effectLst/>
                <a:latin typeface="+mn-lt"/>
                <a:ea typeface="+mn-ea"/>
                <a:cs typeface="+mn-cs"/>
              </a:rPr>
              <a:t>selection of the necessary equipment and materials. Contamination simulating material is to be applied on various surfaces</a:t>
            </a:r>
            <a:r>
              <a:rPr lang="pl-PL" sz="800" kern="1200" baseline="0" noProof="0" dirty="0">
                <a:solidFill>
                  <a:schemeClr val="tx1"/>
                </a:solidFill>
                <a:effectLst/>
                <a:latin typeface="+mn-lt"/>
                <a:ea typeface="+mn-ea"/>
                <a:cs typeface="+mn-cs"/>
              </a:rPr>
              <a:t>,</a:t>
            </a:r>
            <a:r>
              <a:rPr lang="en-GB" sz="800" kern="1200" baseline="0" noProof="0" dirty="0">
                <a:solidFill>
                  <a:schemeClr val="tx1"/>
                </a:solidFill>
                <a:effectLst/>
                <a:latin typeface="+mn-lt"/>
                <a:ea typeface="+mn-ea"/>
                <a:cs typeface="+mn-cs"/>
              </a:rPr>
              <a:t> but in particular on shoes, hands, frequently touched points on a face near lips and eyes, nose.</a:t>
            </a:r>
            <a:endParaRPr lang="pl-PL" sz="800" kern="1200" baseline="0" noProof="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800" b="0" kern="1200" baseline="0" noProof="0" dirty="0">
                <a:solidFill>
                  <a:schemeClr val="tx1"/>
                </a:solidFill>
                <a:effectLst/>
                <a:latin typeface="+mn-lt"/>
                <a:ea typeface="+mn-ea"/>
                <a:cs typeface="+mn-cs"/>
              </a:rPr>
              <a:t>Simulation of contamination on </a:t>
            </a:r>
            <a:r>
              <a:rPr lang="pl-PL" sz="800" b="0" kern="1200" baseline="0" noProof="0" dirty="0">
                <a:solidFill>
                  <a:schemeClr val="tx1"/>
                </a:solidFill>
                <a:effectLst/>
                <a:latin typeface="+mn-lt"/>
                <a:ea typeface="+mn-ea"/>
                <a:cs typeface="+mn-cs"/>
              </a:rPr>
              <a:t>equipment </a:t>
            </a:r>
            <a:r>
              <a:rPr lang="en-GB" sz="800" b="0" kern="1200" baseline="0" noProof="0" dirty="0">
                <a:solidFill>
                  <a:schemeClr val="tx1"/>
                </a:solidFill>
                <a:effectLst/>
                <a:latin typeface="+mn-lt"/>
                <a:ea typeface="+mn-ea"/>
                <a:cs typeface="+mn-cs"/>
              </a:rPr>
              <a:t>may also include talc dispenser, aerosol producing device, substances detectable by olfactory organs like 1% vinegar solution, banana oil (amyl acetate).</a:t>
            </a:r>
            <a:r>
              <a:rPr lang="pl-PL" sz="800" b="0" kern="1200" baseline="0" noProof="0" dirty="0">
                <a:solidFill>
                  <a:schemeClr val="tx1"/>
                </a:solidFill>
                <a:effectLst/>
                <a:latin typeface="+mn-lt"/>
                <a:ea typeface="+mn-ea"/>
                <a:cs typeface="+mn-cs"/>
              </a:rPr>
              <a:t> </a:t>
            </a:r>
            <a:r>
              <a:rPr lang="en-GB" sz="800" kern="1200" baseline="0" noProof="0" dirty="0">
                <a:solidFill>
                  <a:schemeClr val="tx1"/>
                </a:solidFill>
                <a:effectLst/>
                <a:latin typeface="+mn-lt"/>
                <a:ea typeface="+mn-ea"/>
                <a:cs typeface="+mn-cs"/>
              </a:rPr>
              <a:t>Only cosmetics</a:t>
            </a:r>
            <a:r>
              <a:rPr lang="pl-PL" sz="800" kern="1200" baseline="0" noProof="0" dirty="0">
                <a:solidFill>
                  <a:schemeClr val="tx1"/>
                </a:solidFill>
                <a:effectLst/>
                <a:latin typeface="+mn-lt"/>
                <a:ea typeface="+mn-ea"/>
                <a:cs typeface="+mn-cs"/>
              </a:rPr>
              <a:t> </a:t>
            </a:r>
            <a:r>
              <a:rPr lang="en-GB" sz="800" kern="1200" baseline="0" noProof="0" dirty="0">
                <a:solidFill>
                  <a:schemeClr val="tx1"/>
                </a:solidFill>
                <a:effectLst/>
                <a:latin typeface="+mn-lt"/>
                <a:ea typeface="+mn-ea"/>
                <a:cs typeface="+mn-cs"/>
              </a:rPr>
              <a:t>approved </a:t>
            </a:r>
            <a:r>
              <a:rPr lang="pl-PL" sz="800" kern="1200" baseline="0" noProof="0" dirty="0">
                <a:solidFill>
                  <a:schemeClr val="tx1"/>
                </a:solidFill>
                <a:effectLst/>
                <a:latin typeface="+mn-lt"/>
                <a:ea typeface="+mn-ea"/>
                <a:cs typeface="+mn-cs"/>
              </a:rPr>
              <a:t>for </a:t>
            </a:r>
            <a:r>
              <a:rPr lang="en-GB" sz="800" kern="1200" baseline="0" noProof="0" dirty="0">
                <a:solidFill>
                  <a:schemeClr val="tx1"/>
                </a:solidFill>
                <a:effectLst/>
                <a:latin typeface="+mn-lt"/>
                <a:ea typeface="+mn-ea"/>
                <a:cs typeface="+mn-cs"/>
              </a:rPr>
              <a:t>animals</a:t>
            </a:r>
            <a:r>
              <a:rPr lang="pl-PL" sz="800" kern="1200" baseline="0" noProof="0" dirty="0">
                <a:solidFill>
                  <a:schemeClr val="tx1"/>
                </a:solidFill>
                <a:effectLst/>
                <a:latin typeface="+mn-lt"/>
                <a:ea typeface="+mn-ea"/>
                <a:cs typeface="+mn-cs"/>
              </a:rPr>
              <a:t> </a:t>
            </a:r>
            <a:r>
              <a:rPr lang="en-GB" sz="800" kern="1200" baseline="0" noProof="0" dirty="0">
                <a:solidFill>
                  <a:schemeClr val="tx1"/>
                </a:solidFill>
                <a:effectLst/>
                <a:latin typeface="+mn-lt"/>
                <a:ea typeface="+mn-ea"/>
                <a:cs typeface="+mn-cs"/>
              </a:rPr>
              <a:t>may be applied on animals and may vary from those used by humans. </a:t>
            </a:r>
            <a:endParaRPr lang="en-GB" sz="800" b="0" kern="1200" noProof="0" dirty="0">
              <a:solidFill>
                <a:schemeClr val="tx1"/>
              </a:solidFill>
              <a:effectLst/>
              <a:latin typeface="+mn-lt"/>
              <a:ea typeface="+mn-ea"/>
              <a:cs typeface="+mn-cs"/>
            </a:endParaRPr>
          </a:p>
          <a:p>
            <a:r>
              <a:rPr lang="en-GB" sz="800" kern="1200" baseline="0" noProof="0" dirty="0">
                <a:solidFill>
                  <a:schemeClr val="tx1"/>
                </a:solidFill>
                <a:effectLst/>
                <a:latin typeface="+mn-lt"/>
                <a:ea typeface="+mn-ea"/>
                <a:cs typeface="+mn-cs"/>
              </a:rPr>
              <a:t>One person in more advanced PPE (e.g. heavy duty leather shoes, work coverall, and rubber apron or impermeable suit, full face mask with canister, nitrile rubber gloves) can be included to simulate a professional that got contaminated while performing his duties who then joins the </a:t>
            </a:r>
            <a:r>
              <a:rPr lang="en-GB" sz="800" kern="1200" baseline="0" noProof="0" dirty="0" err="1">
                <a:solidFill>
                  <a:schemeClr val="tx1"/>
                </a:solidFill>
                <a:effectLst/>
                <a:latin typeface="+mn-lt"/>
                <a:ea typeface="+mn-ea"/>
                <a:cs typeface="+mn-cs"/>
              </a:rPr>
              <a:t>decon</a:t>
            </a:r>
            <a:r>
              <a:rPr lang="en-GB" sz="800" kern="1200" baseline="0" noProof="0" dirty="0">
                <a:solidFill>
                  <a:schemeClr val="tx1"/>
                </a:solidFill>
                <a:effectLst/>
                <a:latin typeface="+mn-lt"/>
                <a:ea typeface="+mn-ea"/>
                <a:cs typeface="+mn-cs"/>
              </a:rPr>
              <a:t> process with the public. Note that contamination of such a person may vary from the passive incident participants and their gear may need to be separated from the rest. </a:t>
            </a:r>
            <a:endParaRPr lang="pl-PL" sz="800" kern="1200" baseline="0" noProof="0" dirty="0">
              <a:solidFill>
                <a:schemeClr val="tx1"/>
              </a:solidFill>
              <a:effectLst/>
              <a:latin typeface="+mn-lt"/>
              <a:ea typeface="+mn-ea"/>
              <a:cs typeface="+mn-cs"/>
            </a:endParaRPr>
          </a:p>
          <a:p>
            <a:r>
              <a:rPr lang="pl-PL" sz="800" kern="1200" baseline="0" noProof="0" dirty="0">
                <a:solidFill>
                  <a:schemeClr val="tx1"/>
                </a:solidFill>
                <a:effectLst/>
                <a:latin typeface="+mn-lt"/>
                <a:ea typeface="+mn-ea"/>
                <a:cs typeface="+mn-cs"/>
              </a:rPr>
              <a:t>Speaker</a:t>
            </a:r>
            <a:r>
              <a:rPr lang="en-GB" sz="800" kern="1200" baseline="0" noProof="0" dirty="0">
                <a:solidFill>
                  <a:schemeClr val="tx1"/>
                </a:solidFill>
                <a:effectLst/>
                <a:latin typeface="+mn-lt"/>
                <a:ea typeface="+mn-ea"/>
                <a:cs typeface="+mn-cs"/>
              </a:rPr>
              <a:t>: the trainer may act as a speaker of course, but an assistant would then need to manage the exercise. </a:t>
            </a:r>
            <a:endParaRPr lang="pl-PL" sz="800" kern="1200" baseline="0" noProof="0" dirty="0">
              <a:solidFill>
                <a:schemeClr val="tx1"/>
              </a:solidFill>
              <a:effectLst/>
              <a:latin typeface="+mn-lt"/>
              <a:ea typeface="+mn-ea"/>
              <a:cs typeface="+mn-cs"/>
            </a:endParaRPr>
          </a:p>
          <a:p>
            <a:pPr marL="0" indent="0">
              <a:buFont typeface="Arial" panose="020B0604020202020204" pitchFamily="34" charset="0"/>
              <a:buNone/>
            </a:pPr>
            <a:endParaRPr lang="en-GB"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 </a:t>
            </a:r>
          </a:p>
          <a:p>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a:t>
            </a:r>
          </a:p>
          <a:p>
            <a:r>
              <a:rPr lang="en-GB" sz="800" b="1" kern="1200" noProof="0" dirty="0">
                <a:solidFill>
                  <a:schemeClr val="tx1"/>
                </a:solidFill>
                <a:effectLst/>
                <a:latin typeface="+mn-lt"/>
                <a:ea typeface="+mn-ea"/>
                <a:cs typeface="+mn-cs"/>
              </a:rPr>
              <a:t>Text source &amp; IP:</a:t>
            </a:r>
            <a:endParaRPr lang="en-GB" sz="800" b="0" kern="1200" noProof="0" dirty="0">
              <a:solidFill>
                <a:schemeClr val="tx1"/>
              </a:solidFill>
              <a:effectLst/>
              <a:latin typeface="+mn-lt"/>
              <a:ea typeface="+mn-ea"/>
              <a:cs typeface="+mn-cs"/>
            </a:endParaRPr>
          </a:p>
          <a:p>
            <a:endParaRPr lang="en-GB" sz="800" noProof="0" dirty="0"/>
          </a:p>
        </p:txBody>
      </p:sp>
    </p:spTree>
    <p:extLst>
      <p:ext uri="{BB962C8B-B14F-4D97-AF65-F5344CB8AC3E}">
        <p14:creationId xmlns:p14="http://schemas.microsoft.com/office/powerpoint/2010/main" val="1440224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Demonstration conduct</a:t>
            </a:r>
            <a:endParaRPr lang="en-GB" sz="800" b="0" kern="1200" noProof="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Result:</a:t>
            </a:r>
            <a:r>
              <a:rPr lang="en-GB" sz="800" kern="1200" noProof="0" dirty="0">
                <a:solidFill>
                  <a:schemeClr val="tx1"/>
                </a:solidFill>
                <a:effectLst/>
                <a:latin typeface="+mn-lt"/>
                <a:ea typeface="+mn-ea"/>
                <a:cs typeface="+mn-cs"/>
              </a:rPr>
              <a:t> </a:t>
            </a:r>
            <a:r>
              <a:rPr lang="en-GB" sz="800" b="0" kern="1200" noProof="0" dirty="0">
                <a:solidFill>
                  <a:schemeClr val="tx1"/>
                </a:solidFill>
                <a:effectLst/>
                <a:latin typeface="+mn-lt"/>
                <a:ea typeface="+mn-ea"/>
                <a:cs typeface="+mn-cs"/>
              </a:rPr>
              <a:t>To recognize the </a:t>
            </a:r>
            <a:r>
              <a:rPr lang="en-GB" sz="800" b="0" kern="1200" baseline="0" noProof="0" dirty="0">
                <a:solidFill>
                  <a:schemeClr val="tx1"/>
                </a:solidFill>
                <a:effectLst/>
                <a:latin typeface="+mn-lt"/>
                <a:ea typeface="+mn-ea"/>
                <a:cs typeface="+mn-cs"/>
              </a:rPr>
              <a:t>dynamics of a decontamination process, and recall e</a:t>
            </a:r>
            <a:r>
              <a:rPr lang="en-GB" sz="800" kern="1200" baseline="0" noProof="0" dirty="0">
                <a:solidFill>
                  <a:schemeClr val="tx1"/>
                </a:solidFill>
                <a:effectLst/>
                <a:latin typeface="+mn-lt"/>
                <a:ea typeface="+mn-ea"/>
                <a:cs typeface="+mn-cs"/>
              </a:rPr>
              <a:t>ssential elements of public decontamination</a:t>
            </a:r>
            <a:endParaRPr lang="en-GB" sz="800" kern="1200" noProof="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Instructions for the trainer: </a:t>
            </a:r>
            <a:r>
              <a:rPr lang="en-GB" sz="800" b="0" kern="1200" noProof="0" dirty="0">
                <a:solidFill>
                  <a:schemeClr val="tx1"/>
                </a:solidFill>
                <a:effectLst/>
                <a:latin typeface="+mn-lt"/>
                <a:ea typeface="+mn-ea"/>
                <a:cs typeface="+mn-cs"/>
              </a:rPr>
              <a:t>trainees interact with the speaker</a:t>
            </a:r>
            <a:r>
              <a:rPr lang="pl-PL" sz="800" b="0" kern="1200" noProof="0" dirty="0">
                <a:solidFill>
                  <a:schemeClr val="tx1"/>
                </a:solidFill>
                <a:effectLst/>
                <a:latin typeface="+mn-lt"/>
                <a:ea typeface="+mn-ea"/>
                <a:cs typeface="+mn-cs"/>
              </a:rPr>
              <a:t>,</a:t>
            </a:r>
            <a:r>
              <a:rPr lang="en-GB" sz="800" b="0" kern="1200" noProof="0" dirty="0">
                <a:solidFill>
                  <a:schemeClr val="tx1"/>
                </a:solidFill>
                <a:effectLst/>
                <a:latin typeface="+mn-lt"/>
                <a:ea typeface="+mn-ea"/>
                <a:cs typeface="+mn-cs"/>
              </a:rPr>
              <a:t> but not with the players. Extras, if inexperienced,</a:t>
            </a:r>
            <a:r>
              <a:rPr lang="en-GB" sz="800" b="0" kern="1200" baseline="0" noProof="0" dirty="0">
                <a:solidFill>
                  <a:schemeClr val="tx1"/>
                </a:solidFill>
                <a:effectLst/>
                <a:latin typeface="+mn-lt"/>
                <a:ea typeface="+mn-ea"/>
                <a:cs typeface="+mn-cs"/>
              </a:rPr>
              <a:t> may require an explanation about what is expected from them. The e</a:t>
            </a:r>
            <a:r>
              <a:rPr lang="en-GB" sz="800" dirty="0"/>
              <a:t>valuator of the demonstration may be employed for the benefit of the conclusions</a:t>
            </a:r>
            <a:r>
              <a:rPr lang="en-GB" sz="800" baseline="0" dirty="0"/>
              <a:t> or reporting.</a:t>
            </a:r>
            <a:endParaRPr lang="en-GB" sz="800" dirty="0"/>
          </a:p>
          <a:p>
            <a:endParaRPr lang="en-GB" sz="80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 </a:t>
            </a:r>
          </a:p>
          <a:p>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a:t>
            </a:r>
            <a:endParaRPr lang="en-GB" sz="800" b="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Text source &amp; IP: </a:t>
            </a:r>
            <a:endParaRPr lang="en-GB" sz="800" b="0" kern="1200" noProof="0" dirty="0">
              <a:solidFill>
                <a:schemeClr val="tx1"/>
              </a:solidFill>
              <a:effectLst/>
              <a:latin typeface="+mn-lt"/>
              <a:ea typeface="+mn-ea"/>
              <a:cs typeface="+mn-cs"/>
            </a:endParaRPr>
          </a:p>
          <a:p>
            <a:endParaRPr lang="en-GB" sz="800" noProof="0" dirty="0"/>
          </a:p>
        </p:txBody>
      </p:sp>
    </p:spTree>
    <p:extLst>
      <p:ext uri="{BB962C8B-B14F-4D97-AF65-F5344CB8AC3E}">
        <p14:creationId xmlns:p14="http://schemas.microsoft.com/office/powerpoint/2010/main" val="40217853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Debriefing</a:t>
            </a:r>
            <a:endParaRPr lang="en-GB" sz="800" b="0" kern="1200" noProof="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Result</a:t>
            </a:r>
            <a:r>
              <a:rPr lang="en-GB" sz="800" kern="1200" noProof="0" dirty="0">
                <a:solidFill>
                  <a:schemeClr val="tx1"/>
                </a:solidFill>
                <a:effectLst/>
                <a:latin typeface="+mn-lt"/>
                <a:ea typeface="+mn-ea"/>
                <a:cs typeface="+mn-cs"/>
              </a:rPr>
              <a:t>: </a:t>
            </a:r>
            <a:r>
              <a:rPr lang="en-GB" sz="800" b="0" kern="1200" noProof="0" dirty="0">
                <a:solidFill>
                  <a:schemeClr val="tx1"/>
                </a:solidFill>
                <a:effectLst/>
                <a:latin typeface="+mn-lt"/>
                <a:ea typeface="+mn-ea"/>
                <a:cs typeface="+mn-cs"/>
              </a:rPr>
              <a:t>To</a:t>
            </a:r>
            <a:r>
              <a:rPr lang="en-GB" sz="800" b="0" kern="1200" baseline="0" noProof="0" dirty="0">
                <a:solidFill>
                  <a:schemeClr val="tx1"/>
                </a:solidFill>
                <a:effectLst/>
                <a:latin typeface="+mn-lt"/>
                <a:ea typeface="+mn-ea"/>
                <a:cs typeface="+mn-cs"/>
              </a:rPr>
              <a:t> recollect and test what </a:t>
            </a:r>
            <a:r>
              <a:rPr lang="en-GB" sz="800" kern="1200" noProof="0" dirty="0">
                <a:solidFill>
                  <a:schemeClr val="tx1"/>
                </a:solidFill>
                <a:effectLst/>
                <a:latin typeface="+mn-lt"/>
                <a:ea typeface="+mn-ea"/>
                <a:cs typeface="+mn-cs"/>
              </a:rPr>
              <a:t>trainees have learned and understand about how to solve the problems encountered during the drill</a:t>
            </a:r>
          </a:p>
          <a:p>
            <a:r>
              <a:rPr lang="en-GB" sz="800" b="1" kern="1200" noProof="0" dirty="0">
                <a:solidFill>
                  <a:schemeClr val="tx1"/>
                </a:solidFill>
                <a:effectLst/>
                <a:latin typeface="+mn-lt"/>
                <a:ea typeface="+mn-ea"/>
                <a:cs typeface="+mn-cs"/>
              </a:rPr>
              <a:t>Instructions for the trainer:</a:t>
            </a:r>
            <a:r>
              <a:rPr lang="en-GB" sz="800" kern="1200" noProof="0" dirty="0">
                <a:solidFill>
                  <a:schemeClr val="tx1"/>
                </a:solidFill>
                <a:effectLst/>
                <a:latin typeface="+mn-lt"/>
                <a:ea typeface="+mn-ea"/>
                <a:cs typeface="+mn-cs"/>
              </a:rPr>
              <a:t> Invoke short discussion on each of the topics </a:t>
            </a:r>
          </a:p>
          <a:p>
            <a:pPr marL="0" indent="0">
              <a:buFont typeface="Arial" panose="020B0604020202020204" pitchFamily="34" charset="0"/>
              <a:buNone/>
            </a:pPr>
            <a:endParaRPr lang="en-GB" sz="80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a:t>
            </a:r>
            <a:r>
              <a:rPr lang="en-GB" sz="800" i="0" kern="1200" noProof="0" dirty="0">
                <a:solidFill>
                  <a:schemeClr val="tx1"/>
                </a:solidFill>
                <a:effectLst/>
                <a:latin typeface="+mn-lt"/>
                <a:ea typeface="+mn-ea"/>
                <a:cs typeface="+mn-cs"/>
              </a:rPr>
              <a:t>:</a:t>
            </a:r>
          </a:p>
          <a:p>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a:t>
            </a:r>
            <a:endParaRPr lang="en-GB" sz="800" b="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Text source &amp; IP: </a:t>
            </a:r>
            <a:endParaRPr lang="en-GB" sz="800" b="0" kern="1200" noProof="0" dirty="0">
              <a:solidFill>
                <a:schemeClr val="tx1"/>
              </a:solidFill>
              <a:effectLst/>
              <a:latin typeface="+mn-lt"/>
              <a:ea typeface="+mn-ea"/>
              <a:cs typeface="+mn-cs"/>
            </a:endParaRPr>
          </a:p>
          <a:p>
            <a:endParaRPr lang="en-GB" sz="800" noProof="0" dirty="0"/>
          </a:p>
        </p:txBody>
      </p:sp>
    </p:spTree>
    <p:extLst>
      <p:ext uri="{BB962C8B-B14F-4D97-AF65-F5344CB8AC3E}">
        <p14:creationId xmlns:p14="http://schemas.microsoft.com/office/powerpoint/2010/main" val="13067872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a:t>
            </a:r>
            <a:r>
              <a:rPr lang="en-US" sz="800" b="0" kern="1200" noProof="0" dirty="0">
                <a:solidFill>
                  <a:schemeClr val="tx1"/>
                </a:solidFill>
                <a:effectLst/>
                <a:latin typeface="+mn-lt"/>
                <a:ea typeface="+mn-ea"/>
                <a:cs typeface="+mn-cs"/>
              </a:rPr>
              <a:t>Thank you for your attention</a:t>
            </a:r>
            <a:endParaRPr lang="en-GB" sz="800" b="0" kern="1200" noProof="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Result: </a:t>
            </a:r>
          </a:p>
          <a:p>
            <a:r>
              <a:rPr lang="en-GB" sz="800" b="1" kern="1200" noProof="0" dirty="0">
                <a:solidFill>
                  <a:schemeClr val="tx1"/>
                </a:solidFill>
                <a:effectLst/>
                <a:latin typeface="+mn-lt"/>
                <a:ea typeface="+mn-ea"/>
                <a:cs typeface="+mn-cs"/>
              </a:rPr>
              <a:t>Instructions for the trainer:</a:t>
            </a:r>
            <a:r>
              <a:rPr lang="en-GB" sz="800" kern="1200" noProof="0" dirty="0">
                <a:solidFill>
                  <a:schemeClr val="tx1"/>
                </a:solidFill>
                <a:effectLst/>
                <a:latin typeface="+mn-lt"/>
                <a:ea typeface="+mn-ea"/>
                <a:cs typeface="+mn-cs"/>
              </a:rPr>
              <a:t> Time</a:t>
            </a:r>
            <a:r>
              <a:rPr lang="en-GB" sz="800" kern="1200" baseline="0" noProof="0" dirty="0">
                <a:solidFill>
                  <a:schemeClr val="tx1"/>
                </a:solidFill>
                <a:effectLst/>
                <a:latin typeface="+mn-lt"/>
                <a:ea typeface="+mn-ea"/>
                <a:cs typeface="+mn-cs"/>
              </a:rPr>
              <a:t> for acknowledgements and appraisals</a:t>
            </a:r>
            <a:endParaRPr lang="en-GB" sz="800" kern="1200" noProof="0" dirty="0">
              <a:solidFill>
                <a:schemeClr val="tx1"/>
              </a:solidFill>
              <a:effectLst/>
              <a:latin typeface="+mn-lt"/>
              <a:ea typeface="+mn-ea"/>
              <a:cs typeface="+mn-cs"/>
            </a:endParaRPr>
          </a:p>
          <a:p>
            <a:pPr marL="0" indent="0">
              <a:buFont typeface="Arial" panose="020B0604020202020204" pitchFamily="34" charset="0"/>
              <a:buNone/>
            </a:pPr>
            <a:endParaRPr lang="en-GB" sz="80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 </a:t>
            </a:r>
          </a:p>
          <a:p>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a:t>
            </a:r>
            <a:endParaRPr lang="en-GB" sz="800" b="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Text source &amp; IP: </a:t>
            </a:r>
            <a:endParaRPr lang="en-GB" sz="800" b="0" kern="1200" noProof="0" dirty="0">
              <a:solidFill>
                <a:schemeClr val="tx1"/>
              </a:solidFill>
              <a:effectLst/>
              <a:latin typeface="+mn-lt"/>
              <a:ea typeface="+mn-ea"/>
              <a:cs typeface="+mn-cs"/>
            </a:endParaRPr>
          </a:p>
          <a:p>
            <a:endParaRPr lang="en-GB" sz="800" noProof="0" dirty="0"/>
          </a:p>
        </p:txBody>
      </p:sp>
    </p:spTree>
    <p:extLst>
      <p:ext uri="{BB962C8B-B14F-4D97-AF65-F5344CB8AC3E}">
        <p14:creationId xmlns:p14="http://schemas.microsoft.com/office/powerpoint/2010/main" val="1647040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dirty="0">
                <a:solidFill>
                  <a:schemeClr val="tx1"/>
                </a:solidFill>
                <a:effectLst/>
                <a:latin typeface="+mn-lt"/>
                <a:ea typeface="+mn-ea"/>
                <a:cs typeface="+mn-cs"/>
              </a:rPr>
              <a:t>Title slide:</a:t>
            </a:r>
            <a:r>
              <a:rPr lang="en-GB" sz="800" b="0" kern="1200" dirty="0">
                <a:solidFill>
                  <a:schemeClr val="tx1"/>
                </a:solidFill>
                <a:effectLst/>
                <a:latin typeface="+mn-lt"/>
                <a:ea typeface="+mn-ea"/>
                <a:cs typeface="+mn-cs"/>
              </a:rPr>
              <a:t> </a:t>
            </a:r>
            <a:r>
              <a:rPr lang="en-GB" sz="800" dirty="0"/>
              <a:t>General rules governing practical decontamination drills </a:t>
            </a:r>
            <a:endParaRPr lang="en-GB" sz="800" b="0" kern="120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dirty="0">
                <a:solidFill>
                  <a:schemeClr val="tx1"/>
                </a:solidFill>
                <a:effectLst/>
                <a:latin typeface="+mn-lt"/>
                <a:ea typeface="+mn-ea"/>
                <a:cs typeface="+mn-cs"/>
              </a:rPr>
              <a:t>Result</a:t>
            </a:r>
            <a:r>
              <a:rPr lang="en-GB" sz="800" kern="1200" dirty="0">
                <a:solidFill>
                  <a:schemeClr val="tx1"/>
                </a:solidFill>
                <a:effectLst/>
                <a:latin typeface="+mn-lt"/>
                <a:ea typeface="+mn-ea"/>
                <a:cs typeface="+mn-cs"/>
              </a:rPr>
              <a:t>: Summary of main points to be considered when planning a</a:t>
            </a:r>
            <a:r>
              <a:rPr lang="en-GB" sz="800" kern="1200" baseline="0" dirty="0">
                <a:solidFill>
                  <a:schemeClr val="tx1"/>
                </a:solidFill>
                <a:effectLst/>
                <a:latin typeface="+mn-lt"/>
                <a:ea typeface="+mn-ea"/>
                <a:cs typeface="+mn-cs"/>
              </a:rPr>
              <a:t> decontamination demonstration </a:t>
            </a:r>
            <a:endParaRPr lang="en-GB" sz="800" kern="1200" dirty="0">
              <a:solidFill>
                <a:schemeClr val="tx1"/>
              </a:solidFill>
              <a:effectLst/>
              <a:latin typeface="+mn-lt"/>
              <a:ea typeface="+mn-ea"/>
              <a:cs typeface="+mn-cs"/>
            </a:endParaRPr>
          </a:p>
          <a:p>
            <a:r>
              <a:rPr lang="en-GB" sz="800" b="1" kern="1200" dirty="0">
                <a:solidFill>
                  <a:schemeClr val="tx1"/>
                </a:solidFill>
                <a:effectLst/>
                <a:latin typeface="+mn-lt"/>
                <a:ea typeface="+mn-ea"/>
                <a:cs typeface="+mn-cs"/>
              </a:rPr>
              <a:t>Instructions for the trainer:</a:t>
            </a:r>
            <a:r>
              <a:rPr lang="en-GB" sz="800" kern="1200" dirty="0">
                <a:solidFill>
                  <a:schemeClr val="tx1"/>
                </a:solidFill>
                <a:effectLst/>
                <a:latin typeface="+mn-lt"/>
                <a:ea typeface="+mn-ea"/>
                <a:cs typeface="+mn-cs"/>
              </a:rPr>
              <a:t> </a:t>
            </a:r>
            <a:r>
              <a:rPr lang="en-GB" sz="800" u="sng" kern="1200" noProof="0" dirty="0">
                <a:solidFill>
                  <a:schemeClr val="tx1"/>
                </a:solidFill>
                <a:effectLst/>
                <a:latin typeface="+mn-lt"/>
                <a:ea typeface="+mn-ea"/>
                <a:cs typeface="+mn-cs"/>
              </a:rPr>
              <a:t>This slide is only for trainer/trainer/instructor</a:t>
            </a:r>
            <a:r>
              <a:rPr lang="pl-PL" sz="800" u="sng" kern="1200" noProof="0" dirty="0">
                <a:solidFill>
                  <a:schemeClr val="tx1"/>
                </a:solidFill>
                <a:effectLst/>
                <a:latin typeface="+mn-lt"/>
                <a:ea typeface="+mn-ea"/>
                <a:cs typeface="+mn-cs"/>
              </a:rPr>
              <a:t>. </a:t>
            </a:r>
            <a:r>
              <a:rPr lang="en-GB" sz="800" u="none" kern="1200" noProof="0" dirty="0">
                <a:solidFill>
                  <a:schemeClr val="tx1"/>
                </a:solidFill>
                <a:effectLst/>
                <a:latin typeface="+mn-lt"/>
                <a:ea typeface="+mn-ea"/>
                <a:cs typeface="+mn-cs"/>
              </a:rPr>
              <a:t>M</a:t>
            </a:r>
            <a:r>
              <a:rPr lang="en-GB" sz="800" u="none" kern="1200" baseline="0" noProof="0" dirty="0">
                <a:solidFill>
                  <a:schemeClr val="tx1"/>
                </a:solidFill>
                <a:effectLst/>
                <a:latin typeface="+mn-lt"/>
                <a:ea typeface="+mn-ea"/>
                <a:cs typeface="+mn-cs"/>
              </a:rPr>
              <a:t>ost frequently observed findings of conducted exercises are summarised briefly in the bullet list. For trainer's consideration.</a:t>
            </a:r>
            <a:endParaRPr lang="en-GB" sz="800" u="none" kern="1200" noProof="0" dirty="0">
              <a:solidFill>
                <a:schemeClr val="tx1"/>
              </a:solidFill>
              <a:effectLst/>
              <a:latin typeface="+mn-lt"/>
              <a:ea typeface="+mn-ea"/>
              <a:cs typeface="+mn-cs"/>
            </a:endParaRPr>
          </a:p>
          <a:p>
            <a:endParaRPr lang="en-GB" sz="8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dirty="0">
                <a:solidFill>
                  <a:schemeClr val="tx1"/>
                </a:solidFill>
                <a:effectLst/>
                <a:latin typeface="+mn-lt"/>
                <a:ea typeface="+mn-ea"/>
                <a:cs typeface="+mn-cs"/>
              </a:rPr>
              <a:t>References for additional information</a:t>
            </a:r>
            <a:r>
              <a:rPr lang="en-GB" sz="800" i="0" kern="1200" dirty="0">
                <a:solidFill>
                  <a:schemeClr val="tx1"/>
                </a:solidFill>
                <a:effectLst/>
                <a:latin typeface="+mn-lt"/>
                <a:ea typeface="+mn-ea"/>
                <a:cs typeface="+mn-cs"/>
              </a:rPr>
              <a:t>:</a:t>
            </a:r>
          </a:p>
          <a:p>
            <a:r>
              <a:rPr lang="en-GB" sz="800" b="1" kern="1200" dirty="0">
                <a:solidFill>
                  <a:schemeClr val="tx1"/>
                </a:solidFill>
                <a:effectLst/>
                <a:latin typeface="+mn-lt"/>
                <a:ea typeface="+mn-ea"/>
                <a:cs typeface="+mn-cs"/>
              </a:rPr>
              <a:t>Depicted illustration:</a:t>
            </a:r>
            <a:endParaRPr lang="en-GB" sz="800" b="0" kern="1200" dirty="0">
              <a:solidFill>
                <a:schemeClr val="tx1"/>
              </a:solidFill>
              <a:effectLst/>
              <a:latin typeface="+mn-lt"/>
              <a:ea typeface="+mn-ea"/>
              <a:cs typeface="+mn-cs"/>
            </a:endParaRPr>
          </a:p>
          <a:p>
            <a:r>
              <a:rPr lang="en-GB" sz="800" b="1" i="0" u="none" strike="noStrike" kern="1200" dirty="0">
                <a:solidFill>
                  <a:schemeClr val="tx1"/>
                </a:solidFill>
                <a:effectLst/>
                <a:latin typeface="+mn-lt"/>
                <a:ea typeface="+mn-ea"/>
                <a:cs typeface="+mn-cs"/>
              </a:rPr>
              <a:t>Picture source &amp; IP</a:t>
            </a:r>
            <a:r>
              <a:rPr lang="en-GB" sz="800" b="1" kern="1200" dirty="0">
                <a:solidFill>
                  <a:schemeClr val="tx1"/>
                </a:solidFill>
                <a:effectLst/>
                <a:latin typeface="+mn-lt"/>
                <a:ea typeface="+mn-ea"/>
                <a:cs typeface="+mn-cs"/>
              </a:rPr>
              <a:t>:</a:t>
            </a:r>
            <a:endParaRPr lang="en-GB" sz="800" b="0" kern="1200" dirty="0">
              <a:solidFill>
                <a:schemeClr val="tx1"/>
              </a:solidFill>
              <a:effectLst/>
              <a:latin typeface="+mn-lt"/>
              <a:ea typeface="+mn-ea"/>
              <a:cs typeface="+mn-cs"/>
            </a:endParaRPr>
          </a:p>
          <a:p>
            <a:r>
              <a:rPr lang="en-GB" sz="800" b="1" kern="1200" dirty="0">
                <a:solidFill>
                  <a:schemeClr val="tx1"/>
                </a:solidFill>
                <a:effectLst/>
                <a:latin typeface="+mn-lt"/>
                <a:ea typeface="+mn-ea"/>
                <a:cs typeface="+mn-cs"/>
              </a:rPr>
              <a:t>Text source &amp; IP: </a:t>
            </a:r>
            <a:endParaRPr lang="en-GB" sz="800" b="0" kern="1200" dirty="0">
              <a:solidFill>
                <a:schemeClr val="tx1"/>
              </a:solidFill>
              <a:effectLst/>
              <a:latin typeface="+mn-lt"/>
              <a:ea typeface="+mn-ea"/>
              <a:cs typeface="+mn-cs"/>
            </a:endParaRPr>
          </a:p>
          <a:p>
            <a:endParaRPr lang="en-GB" sz="800" dirty="0"/>
          </a:p>
        </p:txBody>
      </p:sp>
    </p:spTree>
    <p:extLst>
      <p:ext uri="{BB962C8B-B14F-4D97-AF65-F5344CB8AC3E}">
        <p14:creationId xmlns:p14="http://schemas.microsoft.com/office/powerpoint/2010/main" val="3445773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a:t>
            </a:r>
            <a:r>
              <a:rPr lang="pl-PL" sz="800" b="0" kern="1200" noProof="0" dirty="0">
                <a:solidFill>
                  <a:schemeClr val="tx1"/>
                </a:solidFill>
                <a:effectLst/>
                <a:latin typeface="+mn-lt"/>
                <a:ea typeface="+mn-ea"/>
                <a:cs typeface="+mn-cs"/>
              </a:rPr>
              <a:t>Skin </a:t>
            </a:r>
            <a:r>
              <a:rPr lang="en-GB" sz="800" b="0" kern="1200" noProof="0" dirty="0">
                <a:solidFill>
                  <a:schemeClr val="tx1"/>
                </a:solidFill>
                <a:effectLst/>
                <a:latin typeface="+mn-lt"/>
                <a:ea typeface="+mn-ea"/>
                <a:cs typeface="+mn-cs"/>
              </a:rPr>
              <a:t>decontamination</a:t>
            </a:r>
            <a:r>
              <a:rPr lang="en-GB" sz="800" b="0" kern="1200" baseline="0" noProof="0" dirty="0">
                <a:solidFill>
                  <a:schemeClr val="tx1"/>
                </a:solidFill>
                <a:effectLst/>
                <a:latin typeface="+mn-lt"/>
                <a:ea typeface="+mn-ea"/>
                <a:cs typeface="+mn-cs"/>
              </a:rPr>
              <a:t> drill </a:t>
            </a:r>
            <a:endParaRPr lang="en-GB" sz="800" b="0" kern="1200" noProof="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Result: </a:t>
            </a:r>
            <a:r>
              <a:rPr lang="en-GB" sz="800" b="0" kern="1200" noProof="0" dirty="0">
                <a:solidFill>
                  <a:schemeClr val="tx1"/>
                </a:solidFill>
                <a:effectLst/>
                <a:latin typeface="+mn-lt"/>
                <a:ea typeface="+mn-ea"/>
                <a:cs typeface="+mn-cs"/>
              </a:rPr>
              <a:t>trainees will become a</a:t>
            </a:r>
            <a:r>
              <a:rPr lang="en-GB" sz="800" kern="1200" noProof="0" dirty="0">
                <a:solidFill>
                  <a:schemeClr val="tx1"/>
                </a:solidFill>
                <a:effectLst/>
                <a:latin typeface="+mn-lt"/>
                <a:ea typeface="+mn-ea"/>
                <a:cs typeface="+mn-cs"/>
              </a:rPr>
              <a:t>ware of the existing problems</a:t>
            </a:r>
            <a:r>
              <a:rPr lang="en-GB" sz="800" kern="1200" baseline="0" noProof="0" dirty="0">
                <a:solidFill>
                  <a:schemeClr val="tx1"/>
                </a:solidFill>
                <a:effectLst/>
                <a:latin typeface="+mn-lt"/>
                <a:ea typeface="+mn-ea"/>
                <a:cs typeface="+mn-cs"/>
              </a:rPr>
              <a:t> and consequences of decontamination, as demonstrated by experiencing the difficulties of removing</a:t>
            </a:r>
            <a:r>
              <a:rPr lang="en-GB" sz="800" b="0" kern="1200" baseline="0" noProof="0" dirty="0">
                <a:solidFill>
                  <a:schemeClr val="tx1"/>
                </a:solidFill>
                <a:effectLst/>
                <a:latin typeface="+mn-lt"/>
                <a:ea typeface="+mn-ea"/>
                <a:cs typeface="+mn-cs"/>
              </a:rPr>
              <a:t> a chemical contamination from hairy skin. </a:t>
            </a:r>
            <a:endParaRPr lang="en-GB" sz="80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Instructions for the trainer:</a:t>
            </a:r>
            <a:r>
              <a:rPr lang="en-GB" sz="800" kern="1200" noProof="0" dirty="0">
                <a:solidFill>
                  <a:schemeClr val="tx1"/>
                </a:solidFill>
                <a:effectLst/>
                <a:latin typeface="+mn-lt"/>
                <a:ea typeface="+mn-ea"/>
                <a:cs typeface="+mn-cs"/>
              </a:rPr>
              <a:t> </a:t>
            </a:r>
            <a:r>
              <a:rPr lang="en-GB" sz="800" kern="1200" baseline="0" noProof="0" dirty="0">
                <a:solidFill>
                  <a:schemeClr val="tx1"/>
                </a:solidFill>
                <a:effectLst/>
                <a:latin typeface="+mn-lt"/>
                <a:ea typeface="+mn-ea"/>
                <a:cs typeface="+mn-cs"/>
              </a:rPr>
              <a:t>The objective is to demonstrate the difficulties of decontamination of a coat/undercoat covered skin. Describe the goal of this drill: this drill will illustrate the difference between routine washing, which will lead to removing most of the present dirt, and decontamination, which is about complete removal. Since trainees often consider this exercise easy, stress its importance. </a:t>
            </a:r>
            <a:endParaRPr lang="en-GB" sz="800" kern="1200" noProof="0" dirty="0">
              <a:solidFill>
                <a:schemeClr val="tx1"/>
              </a:solidFill>
              <a:effectLst/>
              <a:latin typeface="+mn-lt"/>
              <a:ea typeface="+mn-ea"/>
              <a:cs typeface="+mn-cs"/>
            </a:endParaRPr>
          </a:p>
          <a:p>
            <a:pPr marL="0" indent="0">
              <a:buFont typeface="Arial" panose="020B0604020202020204" pitchFamily="34" charset="0"/>
              <a:buNone/>
            </a:pPr>
            <a:endParaRPr lang="en-GB" sz="80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 </a:t>
            </a:r>
          </a:p>
          <a:p>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a:t>
            </a:r>
            <a:endParaRPr lang="en-GB" sz="800" b="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Text source &amp; IP: </a:t>
            </a:r>
            <a:endParaRPr lang="en-GB" sz="800" b="0" kern="1200" noProof="0" dirty="0">
              <a:solidFill>
                <a:schemeClr val="tx1"/>
              </a:solidFill>
              <a:effectLst/>
              <a:latin typeface="+mn-lt"/>
              <a:ea typeface="+mn-ea"/>
              <a:cs typeface="+mn-cs"/>
            </a:endParaRPr>
          </a:p>
          <a:p>
            <a:endParaRPr lang="en-GB" sz="800" noProof="0" dirty="0"/>
          </a:p>
        </p:txBody>
      </p:sp>
    </p:spTree>
    <p:extLst>
      <p:ext uri="{BB962C8B-B14F-4D97-AF65-F5344CB8AC3E}">
        <p14:creationId xmlns:p14="http://schemas.microsoft.com/office/powerpoint/2010/main" val="49579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Explanation</a:t>
            </a:r>
            <a:endParaRPr lang="en-GB" sz="800" b="0" kern="1200" noProof="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Result</a:t>
            </a:r>
            <a:r>
              <a:rPr lang="en-GB" sz="800" kern="1200" noProof="0" dirty="0">
                <a:solidFill>
                  <a:schemeClr val="tx1"/>
                </a:solidFill>
                <a:effectLst/>
                <a:latin typeface="+mn-lt"/>
                <a:ea typeface="+mn-ea"/>
                <a:cs typeface="+mn-cs"/>
              </a:rPr>
              <a:t>: trainees will understand the rationale behind</a:t>
            </a:r>
            <a:r>
              <a:rPr lang="en-GB" sz="800" kern="1200" baseline="0" noProof="0" dirty="0">
                <a:solidFill>
                  <a:schemeClr val="tx1"/>
                </a:solidFill>
                <a:effectLst/>
                <a:latin typeface="+mn-lt"/>
                <a:ea typeface="+mn-ea"/>
                <a:cs typeface="+mn-cs"/>
              </a:rPr>
              <a:t> the exercise</a:t>
            </a:r>
            <a:endParaRPr lang="en-GB" sz="80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Instructions for the trainer:</a:t>
            </a:r>
            <a:r>
              <a:rPr lang="en-GB" sz="800" kern="1200" noProof="0" dirty="0">
                <a:solidFill>
                  <a:schemeClr val="tx1"/>
                </a:solidFill>
                <a:effectLst/>
                <a:latin typeface="+mn-lt"/>
                <a:ea typeface="+mn-ea"/>
                <a:cs typeface="+mn-cs"/>
              </a:rPr>
              <a:t> Say a few words refreshing the trainees' memory about the accompanying phenomena: air-(skin) fat partition, water/fat solubility of agents, wetting, skin resistance, glove resistance. You may initiate an animated discussion on individual experiences with decontamination; this may be beneficial. Explain that samples of bovine and swine skin, partially shaved, are used to mimic human and animal skin.</a:t>
            </a:r>
            <a:r>
              <a:rPr lang="en-GB" sz="800" kern="1200" baseline="0" noProof="0" dirty="0">
                <a:solidFill>
                  <a:schemeClr val="tx1"/>
                </a:solidFill>
                <a:effectLst/>
                <a:latin typeface="+mn-lt"/>
                <a:ea typeface="+mn-ea"/>
                <a:cs typeface="+mn-cs"/>
              </a:rPr>
              <a:t> </a:t>
            </a:r>
          </a:p>
          <a:p>
            <a:endParaRPr lang="en-GB" sz="80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a:t>
            </a:r>
          </a:p>
          <a:p>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a:t>
            </a:r>
            <a:endParaRPr lang="en-GB" sz="800" b="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Text source &amp; IP: https://topdogtips.com/</a:t>
            </a:r>
            <a:endParaRPr lang="en-GB" sz="800" b="0" kern="1200" noProof="0" dirty="0">
              <a:solidFill>
                <a:schemeClr val="tx1"/>
              </a:solidFill>
              <a:effectLst/>
              <a:latin typeface="+mn-lt"/>
              <a:ea typeface="+mn-ea"/>
              <a:cs typeface="+mn-cs"/>
            </a:endParaRPr>
          </a:p>
          <a:p>
            <a:endParaRPr lang="en-GB" sz="800" noProof="0" dirty="0"/>
          </a:p>
        </p:txBody>
      </p:sp>
    </p:spTree>
    <p:extLst>
      <p:ext uri="{BB962C8B-B14F-4D97-AF65-F5344CB8AC3E}">
        <p14:creationId xmlns:p14="http://schemas.microsoft.com/office/powerpoint/2010/main" val="2915809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a:t>
            </a:r>
            <a:r>
              <a:rPr lang="en-GB" sz="800" dirty="0"/>
              <a:t>Decontamination principles reminder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Result</a:t>
            </a:r>
            <a:r>
              <a:rPr lang="en-GB" sz="800" kern="1200" noProof="0" dirty="0">
                <a:solidFill>
                  <a:schemeClr val="tx1"/>
                </a:solidFill>
                <a:effectLst/>
                <a:latin typeface="+mn-lt"/>
                <a:ea typeface="+mn-ea"/>
                <a:cs typeface="+mn-cs"/>
              </a:rPr>
              <a:t>: trainees will understand</a:t>
            </a:r>
            <a:r>
              <a:rPr lang="en-GB" sz="800" kern="1200" baseline="0" noProof="0" dirty="0">
                <a:solidFill>
                  <a:schemeClr val="tx1"/>
                </a:solidFill>
                <a:effectLst/>
                <a:latin typeface="+mn-lt"/>
                <a:ea typeface="+mn-ea"/>
                <a:cs typeface="+mn-cs"/>
              </a:rPr>
              <a:t> the goals of decontamination and its principles</a:t>
            </a:r>
            <a:endParaRPr lang="en-GB" sz="80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Instructions for the trainer:</a:t>
            </a:r>
            <a:r>
              <a:rPr lang="en-GB" sz="800" kern="1200" noProof="0" dirty="0">
                <a:solidFill>
                  <a:schemeClr val="tx1"/>
                </a:solidFill>
                <a:effectLst/>
                <a:latin typeface="+mn-lt"/>
                <a:ea typeface="+mn-ea"/>
                <a:cs typeface="+mn-cs"/>
              </a:rPr>
              <a:t> Explain and summarize why and when there is a necessity to decontaminate and explain the main methods of decontamination. Initiate a discussion on the role first responders may take at the stage (e.g. prepare the stage, assist in controlling the public, maintain order, assist individuals). Suggest taking into consideration other hazards that may accompany their actions.</a:t>
            </a:r>
          </a:p>
          <a:p>
            <a:pPr marL="0" indent="0">
              <a:buFont typeface="Arial" panose="020B0604020202020204" pitchFamily="34" charset="0"/>
              <a:buNone/>
            </a:pPr>
            <a:endParaRPr lang="en-GB" sz="80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a:t>
            </a:r>
            <a:r>
              <a:rPr lang="en-GB" sz="800" i="0" kern="1200" noProof="0" dirty="0">
                <a:solidFill>
                  <a:schemeClr val="tx1"/>
                </a:solidFill>
                <a:effectLst/>
                <a:latin typeface="+mn-lt"/>
                <a:ea typeface="+mn-ea"/>
                <a:cs typeface="+mn-cs"/>
              </a:rPr>
              <a:t>: Presentation 5.5 DECONTAMINATION (classroom teaching)</a:t>
            </a:r>
          </a:p>
          <a:p>
            <a:r>
              <a:rPr lang="en-GB" sz="800" b="1" kern="1200" noProof="0" dirty="0">
                <a:solidFill>
                  <a:schemeClr val="tx1"/>
                </a:solidFill>
                <a:effectLst/>
                <a:latin typeface="+mn-lt"/>
                <a:ea typeface="+mn-ea"/>
                <a:cs typeface="+mn-cs"/>
              </a:rPr>
              <a:t>Depicted illustration: </a:t>
            </a: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a:t>
            </a:r>
            <a:endParaRPr lang="en-GB" sz="800" b="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Text source &amp; IP: </a:t>
            </a:r>
            <a:endParaRPr lang="en-GB" sz="800" b="0" kern="1200" noProof="0" dirty="0">
              <a:solidFill>
                <a:schemeClr val="tx1"/>
              </a:solidFill>
              <a:effectLst/>
              <a:latin typeface="+mn-lt"/>
              <a:ea typeface="+mn-ea"/>
              <a:cs typeface="+mn-cs"/>
            </a:endParaRPr>
          </a:p>
          <a:p>
            <a:endParaRPr lang="en-GB" sz="800" noProof="0" dirty="0"/>
          </a:p>
        </p:txBody>
      </p:sp>
    </p:spTree>
    <p:extLst>
      <p:ext uri="{BB962C8B-B14F-4D97-AF65-F5344CB8AC3E}">
        <p14:creationId xmlns:p14="http://schemas.microsoft.com/office/powerpoint/2010/main" val="3446594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Laboratory setup</a:t>
            </a:r>
            <a:endParaRPr lang="en-GB" sz="800" b="0" kern="1200" noProof="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Result:</a:t>
            </a:r>
            <a:r>
              <a:rPr lang="en-GB" sz="800" kern="1200" noProof="0" dirty="0">
                <a:solidFill>
                  <a:schemeClr val="tx1"/>
                </a:solidFill>
                <a:effectLst/>
                <a:latin typeface="+mn-lt"/>
                <a:ea typeface="+mn-ea"/>
                <a:cs typeface="+mn-cs"/>
              </a:rPr>
              <a:t> The trainees learn about the equipment that is going to be used during the drill and how to use it</a:t>
            </a:r>
          </a:p>
          <a:p>
            <a:pPr marL="0" marR="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Instructions for the trainer:</a:t>
            </a:r>
            <a:r>
              <a:rPr lang="en-GB" sz="800" kern="1200" noProof="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GB" sz="800" kern="1200" baseline="0" noProof="0" dirty="0">
                <a:solidFill>
                  <a:schemeClr val="tx1"/>
                </a:solidFill>
                <a:effectLst/>
                <a:latin typeface="+mn-lt"/>
                <a:ea typeface="+mn-ea"/>
                <a:cs typeface="+mn-cs"/>
              </a:rPr>
              <a:t>If the introductory part is done in the classroom, t</a:t>
            </a:r>
            <a:r>
              <a:rPr lang="en-GB" sz="800" kern="1200" noProof="0" dirty="0">
                <a:solidFill>
                  <a:schemeClr val="tx1"/>
                </a:solidFill>
                <a:effectLst/>
                <a:latin typeface="+mn-lt"/>
                <a:ea typeface="+mn-ea"/>
                <a:cs typeface="+mn-cs"/>
              </a:rPr>
              <a:t>his</a:t>
            </a:r>
            <a:r>
              <a:rPr lang="en-GB" sz="800" kern="1200" baseline="0" noProof="0" dirty="0">
                <a:solidFill>
                  <a:schemeClr val="tx1"/>
                </a:solidFill>
                <a:effectLst/>
                <a:latin typeface="+mn-lt"/>
                <a:ea typeface="+mn-ea"/>
                <a:cs typeface="+mn-cs"/>
              </a:rPr>
              <a:t> part may be moved to the lab, just before the exercise. Use patches of skin 10-20sq.cm large tainted with UV fluorescent pigments as an indicator of decontamination effectiveness. Such pigments are for example used for training of special fire fighter units.</a:t>
            </a:r>
          </a:p>
          <a:p>
            <a:pPr marL="0" marR="0" indent="0" algn="l" defTabSz="914400" rtl="0" eaLnBrk="1" fontAlgn="auto" latinLnBrk="0" hangingPunct="1">
              <a:lnSpc>
                <a:spcPct val="100000"/>
              </a:lnSpc>
              <a:spcBef>
                <a:spcPts val="0"/>
              </a:spcBef>
              <a:spcAft>
                <a:spcPts val="0"/>
              </a:spcAft>
              <a:buClrTx/>
              <a:buSzTx/>
              <a:buFontTx/>
              <a:buNone/>
              <a:tabLst/>
              <a:defRPr/>
            </a:pPr>
            <a:r>
              <a:rPr lang="en-GB" sz="800" kern="1200" baseline="0" noProof="0" dirty="0">
                <a:solidFill>
                  <a:schemeClr val="tx1"/>
                </a:solidFill>
                <a:effectLst/>
                <a:latin typeface="+mn-lt"/>
                <a:ea typeface="+mn-ea"/>
                <a:cs typeface="+mn-cs"/>
              </a:rPr>
              <a:t>Information about those markers may be obtained from the web page of manufacturers (e.g. </a:t>
            </a:r>
            <a:r>
              <a:rPr lang="en-GB" sz="800" b="0" kern="1200" noProof="0" dirty="0">
                <a:solidFill>
                  <a:schemeClr val="tx1"/>
                </a:solidFill>
                <a:effectLst/>
                <a:latin typeface="+mn-lt"/>
                <a:ea typeface="+mn-ea"/>
                <a:cs typeface="+mn-cs"/>
              </a:rPr>
              <a:t>http://www.blacklightworld.com,</a:t>
            </a:r>
            <a:r>
              <a:rPr lang="en-GB" sz="800" b="0" kern="1200" baseline="0" noProof="0" dirty="0">
                <a:solidFill>
                  <a:schemeClr val="tx1"/>
                </a:solidFill>
                <a:effectLst/>
                <a:latin typeface="+mn-lt"/>
                <a:ea typeface="+mn-ea"/>
                <a:cs typeface="+mn-cs"/>
              </a:rPr>
              <a:t> www.ipo.waw.pl). Petri dishes are recommended in order to contain the exercise material, contaminated item and waste materials (powders or fluids).</a:t>
            </a:r>
          </a:p>
          <a:p>
            <a:pPr marL="0" marR="0" indent="0" algn="l" defTabSz="914400" rtl="0" eaLnBrk="1" fontAlgn="auto" latinLnBrk="0" hangingPunct="1">
              <a:lnSpc>
                <a:spcPct val="100000"/>
              </a:lnSpc>
              <a:spcBef>
                <a:spcPts val="0"/>
              </a:spcBef>
              <a:spcAft>
                <a:spcPts val="0"/>
              </a:spcAft>
              <a:buClrTx/>
              <a:buSzTx/>
              <a:buFontTx/>
              <a:buNone/>
              <a:tabLst/>
              <a:defRPr/>
            </a:pPr>
            <a:r>
              <a:rPr lang="en-GB" sz="800" b="0" kern="1200" baseline="0" noProof="0" dirty="0">
                <a:solidFill>
                  <a:schemeClr val="tx1"/>
                </a:solidFill>
                <a:effectLst/>
                <a:latin typeface="+mn-lt"/>
                <a:ea typeface="+mn-ea"/>
                <a:cs typeface="+mn-cs"/>
              </a:rPr>
              <a:t>Main decontamination action is washing with water + surfactant, applied with a hard brush or soft sponge. </a:t>
            </a:r>
          </a:p>
          <a:p>
            <a:pPr marL="0" marR="0" indent="0" algn="l" defTabSz="914400" rtl="0" eaLnBrk="1" fontAlgn="auto" latinLnBrk="0" hangingPunct="1">
              <a:lnSpc>
                <a:spcPct val="100000"/>
              </a:lnSpc>
              <a:spcBef>
                <a:spcPts val="0"/>
              </a:spcBef>
              <a:spcAft>
                <a:spcPts val="0"/>
              </a:spcAft>
              <a:buClrTx/>
              <a:buSzTx/>
              <a:buFontTx/>
              <a:buNone/>
              <a:tabLst/>
              <a:defRPr/>
            </a:pPr>
            <a:r>
              <a:rPr lang="en-GB" sz="800" b="0" kern="1200" baseline="0" noProof="0" dirty="0">
                <a:solidFill>
                  <a:schemeClr val="tx1"/>
                </a:solidFill>
                <a:effectLst/>
                <a:latin typeface="+mn-lt"/>
                <a:ea typeface="+mn-ea"/>
                <a:cs typeface="+mn-cs"/>
              </a:rPr>
              <a:t>When practicing dry decontamination with adsorbents, do not use pigment in powder form as powder will not adsorb powder. </a:t>
            </a:r>
          </a:p>
          <a:p>
            <a:pPr marL="0" marR="0" indent="0" algn="l" defTabSz="914400" rtl="0" eaLnBrk="1" fontAlgn="auto" latinLnBrk="0" hangingPunct="1">
              <a:lnSpc>
                <a:spcPct val="100000"/>
              </a:lnSpc>
              <a:spcBef>
                <a:spcPts val="0"/>
              </a:spcBef>
              <a:spcAft>
                <a:spcPts val="0"/>
              </a:spcAft>
              <a:buClrTx/>
              <a:buSzTx/>
              <a:buFontTx/>
              <a:buNone/>
              <a:tabLst/>
              <a:defRPr/>
            </a:pPr>
            <a:r>
              <a:rPr lang="en-GB" sz="800" b="0" kern="1200" baseline="0" noProof="0" dirty="0">
                <a:solidFill>
                  <a:schemeClr val="tx1"/>
                </a:solidFill>
                <a:effectLst/>
                <a:latin typeface="+mn-lt"/>
                <a:ea typeface="+mn-ea"/>
                <a:cs typeface="+mn-cs"/>
              </a:rPr>
              <a:t>Do not use chemical decontamination kits (whether military or industrial) against UV fluorescent pigments. Those kits usually contain adsorbents and oxidants as a decontamination active component. UV fluorescent pigments may not react with oxidants as the typical chemical contaminants would, and thus the expected effect of decontamination may be missing. </a:t>
            </a:r>
            <a:endParaRPr lang="en-GB" sz="800" b="0" kern="1200" noProof="0" dirty="0">
              <a:solidFill>
                <a:schemeClr val="tx1"/>
              </a:solidFill>
              <a:effectLst/>
              <a:latin typeface="+mn-lt"/>
              <a:ea typeface="+mn-ea"/>
              <a:cs typeface="+mn-cs"/>
            </a:endParaRPr>
          </a:p>
          <a:p>
            <a:pPr marL="0" indent="0">
              <a:buFont typeface="Arial" panose="020B0604020202020204" pitchFamily="34" charset="0"/>
              <a:buNone/>
            </a:pPr>
            <a:endParaRPr lang="en-GB" sz="80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a:t>
            </a:r>
          </a:p>
          <a:p>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 </a:t>
            </a:r>
            <a:r>
              <a:rPr lang="en-US" sz="800" b="0" i="0" u="none" strike="noStrike" kern="1200" noProof="0" dirty="0">
                <a:solidFill>
                  <a:schemeClr val="tx1"/>
                </a:solidFill>
                <a:effectLst/>
                <a:latin typeface="+mn-lt"/>
                <a:ea typeface="+mn-ea"/>
                <a:cs typeface="+mn-cs"/>
              </a:rPr>
              <a:t>licensed by </a:t>
            </a:r>
            <a:r>
              <a:rPr lang="en-US" sz="800" b="0" i="0" u="none" strike="noStrike" kern="1200" noProof="0" dirty="0" err="1">
                <a:solidFill>
                  <a:schemeClr val="tx1"/>
                </a:solidFill>
                <a:effectLst/>
                <a:latin typeface="+mn-lt"/>
                <a:ea typeface="+mn-ea"/>
                <a:cs typeface="+mn-cs"/>
              </a:rPr>
              <a:t>shutterstock</a:t>
            </a:r>
            <a:endParaRPr lang="en-US" sz="800" b="0" i="0" u="none" strike="noStrike"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Text source &amp; IP: </a:t>
            </a:r>
            <a:endParaRPr lang="en-GB" sz="800" noProof="0" dirty="0"/>
          </a:p>
        </p:txBody>
      </p:sp>
    </p:spTree>
    <p:extLst>
      <p:ext uri="{BB962C8B-B14F-4D97-AF65-F5344CB8AC3E}">
        <p14:creationId xmlns:p14="http://schemas.microsoft.com/office/powerpoint/2010/main" val="2869623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noProof="0" dirty="0">
                <a:solidFill>
                  <a:schemeClr val="tx1"/>
                </a:solidFill>
                <a:effectLst/>
                <a:latin typeface="+mn-lt"/>
                <a:ea typeface="+mn-ea"/>
                <a:cs typeface="+mn-cs"/>
              </a:rPr>
              <a:t>Title slide:</a:t>
            </a:r>
            <a:r>
              <a:rPr lang="en-US" sz="800" b="0" kern="1200" noProof="0" dirty="0">
                <a:solidFill>
                  <a:schemeClr val="tx1"/>
                </a:solidFill>
                <a:effectLst/>
                <a:latin typeface="+mn-lt"/>
                <a:ea typeface="+mn-ea"/>
                <a:cs typeface="+mn-cs"/>
              </a:rPr>
              <a:t> Occupational safety </a:t>
            </a:r>
            <a:endParaRPr lang="en-US" sz="800" b="0" kern="1200" noProof="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noProof="0" dirty="0">
                <a:solidFill>
                  <a:schemeClr val="tx1"/>
                </a:solidFill>
                <a:effectLst/>
                <a:latin typeface="+mn-lt"/>
                <a:ea typeface="+mn-ea"/>
                <a:cs typeface="+mn-cs"/>
              </a:rPr>
              <a:t>Result:</a:t>
            </a:r>
            <a:r>
              <a:rPr lang="en-US" sz="800" kern="1200" noProof="0" dirty="0">
                <a:solidFill>
                  <a:schemeClr val="tx1"/>
                </a:solidFill>
                <a:effectLst/>
                <a:latin typeface="+mn-lt"/>
                <a:ea typeface="+mn-ea"/>
                <a:cs typeface="+mn-cs"/>
              </a:rPr>
              <a:t> The trainees learn</a:t>
            </a:r>
            <a:r>
              <a:rPr lang="en-US" sz="800" kern="1200" baseline="0" noProof="0" dirty="0">
                <a:solidFill>
                  <a:schemeClr val="tx1"/>
                </a:solidFill>
                <a:effectLst/>
                <a:latin typeface="+mn-lt"/>
                <a:ea typeface="+mn-ea"/>
                <a:cs typeface="+mn-cs"/>
              </a:rPr>
              <a:t> how to use the required equipment safely</a:t>
            </a:r>
            <a:endParaRPr lang="en-US" sz="80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Instructions for the trainer:</a:t>
            </a:r>
            <a:r>
              <a:rPr lang="en-GB" sz="800" kern="1200" noProof="0" dirty="0">
                <a:solidFill>
                  <a:schemeClr val="tx1"/>
                </a:solidFill>
                <a:effectLst/>
                <a:latin typeface="+mn-lt"/>
                <a:ea typeface="+mn-ea"/>
                <a:cs typeface="+mn-cs"/>
              </a:rPr>
              <a:t> Explain the equipment that is going to be used during this exercise</a:t>
            </a:r>
            <a:r>
              <a:rPr lang="en-GB" sz="800" kern="1200" baseline="0" noProof="0" dirty="0">
                <a:solidFill>
                  <a:schemeClr val="tx1"/>
                </a:solidFill>
                <a:effectLst/>
                <a:latin typeface="+mn-lt"/>
                <a:ea typeface="+mn-ea"/>
                <a:cs typeface="+mn-cs"/>
              </a:rPr>
              <a:t>, its functions, limitations and how to leave the laboratory behind, when the exercise is finished. If any reactant is classified as hazardous, explain/or read the safety precautions present in the Safety Data Sheet (SDS). The SDS should accompany any professionally purchased chemical or available from the laboratory manager(s) if chemicals are sourced from the laboratory. Since parts of occupational safety regulations, even within the EU, are country specific, a site specific adjustment may be required. </a:t>
            </a:r>
            <a:endParaRPr lang="en-GB" sz="800" kern="1200" noProof="0" dirty="0">
              <a:solidFill>
                <a:schemeClr val="tx1"/>
              </a:solidFill>
              <a:effectLst/>
              <a:latin typeface="+mn-lt"/>
              <a:ea typeface="+mn-ea"/>
              <a:cs typeface="+mn-cs"/>
            </a:endParaRPr>
          </a:p>
          <a:p>
            <a:pPr marL="0" indent="0">
              <a:buFont typeface="Arial" panose="020B0604020202020204" pitchFamily="34" charset="0"/>
              <a:buNone/>
            </a:pPr>
            <a:endParaRPr lang="en-GB" sz="80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0" kern="1200" noProof="0" dirty="0">
                <a:solidFill>
                  <a:schemeClr val="tx1"/>
                </a:solidFill>
                <a:effectLst/>
                <a:latin typeface="+mn-lt"/>
                <a:ea typeface="+mn-ea"/>
                <a:cs typeface="+mn-cs"/>
              </a:rPr>
              <a:t>References for additional information:</a:t>
            </a:r>
            <a:r>
              <a:rPr lang="en-US" sz="800" i="0" kern="1200" noProof="0" dirty="0">
                <a:solidFill>
                  <a:schemeClr val="tx1"/>
                </a:solidFill>
                <a:effectLst/>
                <a:latin typeface="+mn-lt"/>
                <a:ea typeface="+mn-ea"/>
                <a:cs typeface="+mn-cs"/>
              </a:rPr>
              <a:t> </a:t>
            </a:r>
          </a:p>
          <a:p>
            <a:r>
              <a:rPr lang="en-US" sz="800" b="1" kern="1200" noProof="0" dirty="0">
                <a:solidFill>
                  <a:schemeClr val="tx1"/>
                </a:solidFill>
                <a:effectLst/>
                <a:latin typeface="+mn-lt"/>
                <a:ea typeface="+mn-ea"/>
                <a:cs typeface="+mn-cs"/>
              </a:rPr>
              <a:t>Depicted illustration:</a:t>
            </a:r>
            <a:endParaRPr lang="en-US" sz="800" b="0" kern="1200" noProof="0" dirty="0">
              <a:solidFill>
                <a:schemeClr val="tx1"/>
              </a:solidFill>
              <a:effectLst/>
              <a:latin typeface="+mn-lt"/>
              <a:ea typeface="+mn-ea"/>
              <a:cs typeface="+mn-cs"/>
            </a:endParaRPr>
          </a:p>
          <a:p>
            <a:r>
              <a:rPr lang="en-US" sz="800" b="1" i="0" u="none" strike="noStrike" kern="1200" noProof="0" dirty="0">
                <a:solidFill>
                  <a:schemeClr val="tx1"/>
                </a:solidFill>
                <a:effectLst/>
                <a:latin typeface="+mn-lt"/>
                <a:ea typeface="+mn-ea"/>
                <a:cs typeface="+mn-cs"/>
              </a:rPr>
              <a:t>Picture source &amp; IP</a:t>
            </a:r>
            <a:r>
              <a:rPr lang="en-US" sz="800" b="1" kern="1200" noProof="0" dirty="0">
                <a:solidFill>
                  <a:schemeClr val="tx1"/>
                </a:solidFill>
                <a:effectLst/>
                <a:latin typeface="+mn-lt"/>
                <a:ea typeface="+mn-ea"/>
                <a:cs typeface="+mn-cs"/>
              </a:rPr>
              <a:t>: </a:t>
            </a:r>
            <a:r>
              <a:rPr lang="en-US" sz="800" noProof="0" dirty="0"/>
              <a:t>licensed by </a:t>
            </a:r>
            <a:r>
              <a:rPr lang="en-US" sz="800" noProof="0" dirty="0" err="1"/>
              <a:t>shutterstock</a:t>
            </a:r>
            <a:endParaRPr lang="en-US" sz="800" b="0" kern="1200" noProof="0" dirty="0">
              <a:solidFill>
                <a:schemeClr val="tx1"/>
              </a:solidFill>
              <a:effectLst/>
              <a:latin typeface="+mn-lt"/>
              <a:ea typeface="+mn-ea"/>
              <a:cs typeface="+mn-cs"/>
            </a:endParaRPr>
          </a:p>
          <a:p>
            <a:r>
              <a:rPr lang="en-US" sz="800" b="1" kern="1200" noProof="0" dirty="0">
                <a:solidFill>
                  <a:schemeClr val="tx1"/>
                </a:solidFill>
                <a:effectLst/>
                <a:latin typeface="+mn-lt"/>
                <a:ea typeface="+mn-ea"/>
                <a:cs typeface="+mn-cs"/>
              </a:rPr>
              <a:t>Text source &amp; IP: </a:t>
            </a:r>
            <a:endParaRPr lang="en-US" sz="800" b="0" kern="1200" noProof="0" dirty="0">
              <a:solidFill>
                <a:schemeClr val="tx1"/>
              </a:solidFill>
              <a:effectLst/>
              <a:latin typeface="+mn-lt"/>
              <a:ea typeface="+mn-ea"/>
              <a:cs typeface="+mn-cs"/>
            </a:endParaRPr>
          </a:p>
          <a:p>
            <a:endParaRPr lang="en-GB" sz="800" b="0" kern="1200" noProof="0" dirty="0">
              <a:solidFill>
                <a:schemeClr val="tx1"/>
              </a:solidFill>
              <a:effectLst/>
              <a:latin typeface="+mn-lt"/>
              <a:ea typeface="+mn-ea"/>
              <a:cs typeface="+mn-cs"/>
            </a:endParaRPr>
          </a:p>
        </p:txBody>
      </p:sp>
    </p:spTree>
    <p:extLst>
      <p:ext uri="{BB962C8B-B14F-4D97-AF65-F5344CB8AC3E}">
        <p14:creationId xmlns:p14="http://schemas.microsoft.com/office/powerpoint/2010/main" val="28708620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Module:</a:t>
            </a:r>
            <a:r>
              <a:rPr lang="en-US" sz="800" b="0" kern="1200" dirty="0">
                <a:solidFill>
                  <a:schemeClr val="tx1"/>
                </a:solidFill>
                <a:effectLst/>
                <a:latin typeface="+mn-lt"/>
                <a:ea typeface="+mn-ea"/>
                <a:cs typeface="+mn-cs"/>
              </a:rPr>
              <a:t> 5 Risk assessment and hazard avoidance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Melody Presentation:</a:t>
            </a:r>
            <a:r>
              <a:rPr lang="en-US" sz="800" b="0" kern="1200" dirty="0">
                <a:solidFill>
                  <a:schemeClr val="tx1"/>
                </a:solidFill>
                <a:effectLst/>
                <a:latin typeface="+mn-lt"/>
                <a:ea typeface="+mn-ea"/>
                <a:cs typeface="+mn-cs"/>
              </a:rPr>
              <a:t> 5.5P. Hands on training: Decontamination (of people and domestic animals)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Learning objective:</a:t>
            </a:r>
            <a:r>
              <a:rPr lang="en-US" sz="800" b="0" kern="1200" dirty="0">
                <a:solidFill>
                  <a:schemeClr val="tx1"/>
                </a:solidFill>
                <a:effectLst/>
                <a:latin typeface="+mn-lt"/>
                <a:ea typeface="+mn-ea"/>
                <a:cs typeface="+mn-cs"/>
              </a:rPr>
              <a:t> To </a:t>
            </a:r>
            <a:r>
              <a:rPr lang="en-US" sz="800" b="0" u="sng" kern="1200" dirty="0">
                <a:solidFill>
                  <a:schemeClr val="tx1"/>
                </a:solidFill>
                <a:effectLst/>
                <a:latin typeface="+mn-lt"/>
                <a:ea typeface="+mn-ea"/>
                <a:cs typeface="+mn-cs"/>
              </a:rPr>
              <a:t>recognize</a:t>
            </a:r>
            <a:r>
              <a:rPr lang="en-US" sz="800" b="0" kern="1200" dirty="0">
                <a:solidFill>
                  <a:schemeClr val="tx1"/>
                </a:solidFill>
                <a:effectLst/>
                <a:latin typeface="+mn-lt"/>
                <a:ea typeface="+mn-ea"/>
                <a:cs typeface="+mn-cs"/>
              </a:rPr>
              <a:t> how to </a:t>
            </a:r>
            <a:r>
              <a:rPr lang="en-US" sz="800" b="0" u="sng" kern="1200" dirty="0">
                <a:solidFill>
                  <a:schemeClr val="tx1"/>
                </a:solidFill>
                <a:effectLst/>
                <a:latin typeface="+mn-lt"/>
                <a:ea typeface="+mn-ea"/>
                <a:cs typeface="+mn-cs"/>
              </a:rPr>
              <a:t>carry out </a:t>
            </a:r>
            <a:r>
              <a:rPr lang="en-US" sz="800" b="0" kern="1200" dirty="0">
                <a:solidFill>
                  <a:schemeClr val="tx1"/>
                </a:solidFill>
                <a:effectLst/>
                <a:latin typeface="+mn-lt"/>
                <a:ea typeface="+mn-ea"/>
                <a:cs typeface="+mn-cs"/>
              </a:rPr>
              <a:t>basic decontamination procedures for people and domestic animals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chemeClr val="tx1"/>
                </a:solidFill>
                <a:effectLst/>
                <a:latin typeface="+mn-lt"/>
                <a:ea typeface="+mn-ea"/>
                <a:cs typeface="+mn-cs"/>
              </a:rPr>
              <a:t>Target audience: </a:t>
            </a:r>
            <a:r>
              <a:rPr lang="en-US" sz="800" b="0" kern="1200" dirty="0">
                <a:solidFill>
                  <a:schemeClr val="tx1"/>
                </a:solidFill>
                <a:effectLst/>
                <a:latin typeface="+mn-lt"/>
                <a:ea typeface="+mn-ea"/>
                <a:cs typeface="+mn-cs"/>
              </a:rPr>
              <a:t>Dispatch Officer, Fire Brigade, Police, Ambulance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Title slide:</a:t>
            </a:r>
            <a:r>
              <a:rPr lang="en-GB" sz="800" b="0" kern="1200" noProof="0" dirty="0">
                <a:solidFill>
                  <a:schemeClr val="tx1"/>
                </a:solidFill>
                <a:effectLst/>
                <a:latin typeface="+mn-lt"/>
                <a:ea typeface="+mn-ea"/>
                <a:cs typeface="+mn-cs"/>
              </a:rPr>
              <a:t> Exercise conduct – wet </a:t>
            </a:r>
            <a:r>
              <a:rPr lang="en-GB" sz="800" b="0" kern="1200" noProof="0" dirty="0" err="1">
                <a:solidFill>
                  <a:schemeClr val="tx1"/>
                </a:solidFill>
                <a:effectLst/>
                <a:latin typeface="+mn-lt"/>
                <a:ea typeface="+mn-ea"/>
                <a:cs typeface="+mn-cs"/>
              </a:rPr>
              <a:t>decon</a:t>
            </a:r>
            <a:endParaRPr lang="en-GB" sz="800" b="0" kern="1200" noProof="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kern="1200" noProof="0" dirty="0">
                <a:solidFill>
                  <a:schemeClr val="tx1"/>
                </a:solidFill>
                <a:effectLst/>
                <a:latin typeface="+mn-lt"/>
                <a:ea typeface="+mn-ea"/>
                <a:cs typeface="+mn-cs"/>
              </a:rPr>
              <a:t>Result:</a:t>
            </a:r>
            <a:r>
              <a:rPr lang="en-GB" sz="800" kern="1200" noProof="0" dirty="0">
                <a:solidFill>
                  <a:schemeClr val="tx1"/>
                </a:solidFill>
                <a:effectLst/>
                <a:latin typeface="+mn-lt"/>
                <a:ea typeface="+mn-ea"/>
                <a:cs typeface="+mn-cs"/>
              </a:rPr>
              <a:t> The trainees will become a</a:t>
            </a:r>
            <a:r>
              <a:rPr lang="en-GB" sz="800" b="0" kern="1200" baseline="0" noProof="0" dirty="0">
                <a:solidFill>
                  <a:schemeClr val="tx1"/>
                </a:solidFill>
                <a:effectLst/>
                <a:latin typeface="+mn-lt"/>
                <a:ea typeface="+mn-ea"/>
                <a:cs typeface="+mn-cs"/>
              </a:rPr>
              <a:t>ware of the difficulties of thorough decontamination of </a:t>
            </a:r>
            <a:r>
              <a:rPr lang="en-GB" sz="800" b="0" kern="1200" noProof="0" dirty="0">
                <a:solidFill>
                  <a:schemeClr val="tx1"/>
                </a:solidFill>
                <a:effectLst/>
                <a:latin typeface="+mn-lt"/>
                <a:ea typeface="+mn-ea"/>
                <a:cs typeface="+mn-cs"/>
              </a:rPr>
              <a:t>skin surfaces</a:t>
            </a:r>
            <a:endParaRPr lang="en-GB" sz="80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Instructions for the trainer:</a:t>
            </a:r>
            <a:r>
              <a:rPr lang="en-GB" sz="800" kern="1200" noProof="0" dirty="0">
                <a:solidFill>
                  <a:schemeClr val="tx1"/>
                </a:solidFill>
                <a:effectLst/>
                <a:latin typeface="+mn-lt"/>
                <a:ea typeface="+mn-ea"/>
                <a:cs typeface="+mn-cs"/>
              </a:rPr>
              <a:t> At least one laboratory staff member is required</a:t>
            </a:r>
            <a:r>
              <a:rPr lang="en-GB" sz="800" kern="1200" baseline="0" noProof="0" dirty="0">
                <a:solidFill>
                  <a:schemeClr val="tx1"/>
                </a:solidFill>
                <a:effectLst/>
                <a:latin typeface="+mn-lt"/>
                <a:ea typeface="+mn-ea"/>
                <a:cs typeface="+mn-cs"/>
              </a:rPr>
              <a:t> to </a:t>
            </a:r>
            <a:r>
              <a:rPr lang="en-GB" sz="800" kern="1200" noProof="0" dirty="0">
                <a:solidFill>
                  <a:schemeClr val="tx1"/>
                </a:solidFill>
                <a:effectLst/>
                <a:latin typeface="+mn-lt"/>
                <a:ea typeface="+mn-ea"/>
                <a:cs typeface="+mn-cs"/>
              </a:rPr>
              <a:t>supervise the exercise; assistance of a lab technician is required for:</a:t>
            </a:r>
          </a:p>
          <a:p>
            <a:pPr marL="285750" indent="-285750">
              <a:buAutoNum type="romanLcParenBoth"/>
            </a:pPr>
            <a:r>
              <a:rPr lang="en-GB" sz="800" kern="1200" noProof="0" dirty="0">
                <a:solidFill>
                  <a:schemeClr val="tx1"/>
                </a:solidFill>
                <a:effectLst/>
                <a:latin typeface="+mn-lt"/>
                <a:ea typeface="+mn-ea"/>
                <a:cs typeface="+mn-cs"/>
              </a:rPr>
              <a:t>demonstrating required actions</a:t>
            </a:r>
          </a:p>
          <a:p>
            <a:pPr marL="0" indent="0">
              <a:buNone/>
            </a:pPr>
            <a:r>
              <a:rPr lang="en-GB" sz="800" kern="1200" baseline="0" noProof="0" dirty="0">
                <a:solidFill>
                  <a:schemeClr val="tx1"/>
                </a:solidFill>
                <a:effectLst/>
                <a:latin typeface="+mn-lt"/>
                <a:ea typeface="+mn-ea"/>
                <a:cs typeface="+mn-cs"/>
              </a:rPr>
              <a:t>(ii) </a:t>
            </a:r>
            <a:r>
              <a:rPr lang="en-GB" sz="800" kern="1200" noProof="0" dirty="0">
                <a:solidFill>
                  <a:schemeClr val="tx1"/>
                </a:solidFill>
                <a:effectLst/>
                <a:latin typeface="+mn-lt"/>
                <a:ea typeface="+mn-ea"/>
                <a:cs typeface="+mn-cs"/>
              </a:rPr>
              <a:t>assisting those who</a:t>
            </a:r>
            <a:r>
              <a:rPr lang="en-GB" sz="800" kern="1200" baseline="0" noProof="0" dirty="0">
                <a:solidFill>
                  <a:schemeClr val="tx1"/>
                </a:solidFill>
                <a:effectLst/>
                <a:latin typeface="+mn-lt"/>
                <a:ea typeface="+mn-ea"/>
                <a:cs typeface="+mn-cs"/>
              </a:rPr>
              <a:t> don't feel comfortable in a lab environment</a:t>
            </a:r>
          </a:p>
          <a:p>
            <a:pPr marL="0" indent="0">
              <a:buNone/>
            </a:pPr>
            <a:r>
              <a:rPr lang="en-GB" sz="800" kern="1200" baseline="0" noProof="0" dirty="0">
                <a:solidFill>
                  <a:schemeClr val="tx1"/>
                </a:solidFill>
                <a:effectLst/>
                <a:latin typeface="+mn-lt"/>
                <a:ea typeface="+mn-ea"/>
                <a:cs typeface="+mn-cs"/>
              </a:rPr>
              <a:t>(iii) operating a UV/VIS spectrometer (if decided to use one).</a:t>
            </a:r>
          </a:p>
          <a:p>
            <a:pPr marL="0" indent="0">
              <a:buNone/>
            </a:pPr>
            <a:r>
              <a:rPr lang="en-GB" sz="800" kern="1200" baseline="0" noProof="0" dirty="0">
                <a:solidFill>
                  <a:schemeClr val="tx1"/>
                </a:solidFill>
                <a:effectLst/>
                <a:latin typeface="+mn-lt"/>
                <a:ea typeface="+mn-ea"/>
                <a:cs typeface="+mn-cs"/>
              </a:rPr>
              <a:t>Note that simple forgery detection by a UV lamp is sufficient for the purpose of rough (simple) decontamination. Should the instructor decide to practice advanced scenarios eg. where contaminants are supposed to be highly toxic, which will require </a:t>
            </a:r>
            <a:r>
              <a:rPr lang="pl-PL" sz="800" kern="1200" baseline="0" noProof="0" dirty="0">
                <a:solidFill>
                  <a:schemeClr val="tx1"/>
                </a:solidFill>
                <a:effectLst/>
                <a:latin typeface="+mn-lt"/>
                <a:ea typeface="+mn-ea"/>
                <a:cs typeface="+mn-cs"/>
              </a:rPr>
              <a:t>thorough decontamination</a:t>
            </a:r>
            <a:r>
              <a:rPr lang="en-GB" sz="800" kern="1200" baseline="0" noProof="0" dirty="0">
                <a:solidFill>
                  <a:schemeClr val="tx1"/>
                </a:solidFill>
                <a:effectLst/>
                <a:latin typeface="+mn-lt"/>
                <a:ea typeface="+mn-ea"/>
                <a:cs typeface="+mn-cs"/>
              </a:rPr>
              <a:t>, completeness of decontamination should be confirmed by taking wipe samples to be examined using UV/VIS spectrometer. </a:t>
            </a:r>
          </a:p>
          <a:p>
            <a:pPr marL="0" indent="0">
              <a:buNone/>
            </a:pPr>
            <a:r>
              <a:rPr lang="en-GB" sz="800" kern="1200" baseline="0" noProof="0" dirty="0">
                <a:solidFill>
                  <a:schemeClr val="tx1"/>
                </a:solidFill>
                <a:effectLst/>
                <a:latin typeface="+mn-lt"/>
                <a:ea typeface="+mn-ea"/>
                <a:cs typeface="+mn-cs"/>
              </a:rPr>
              <a:t>Once decontamination is finished, draw the trainees’ attention to the proper disposal of generated waste. While scale is different from a real situation, the principles remain the same.</a:t>
            </a:r>
          </a:p>
          <a:p>
            <a:endParaRPr lang="en-GB" sz="80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noProof="0" dirty="0">
                <a:solidFill>
                  <a:schemeClr val="tx1"/>
                </a:solidFill>
                <a:effectLst/>
                <a:latin typeface="+mn-lt"/>
                <a:ea typeface="+mn-ea"/>
                <a:cs typeface="+mn-cs"/>
              </a:rPr>
              <a:t>References for additional information:</a:t>
            </a:r>
          </a:p>
          <a:p>
            <a:r>
              <a:rPr lang="en-GB" sz="800" b="1" kern="1200" noProof="0" dirty="0">
                <a:solidFill>
                  <a:schemeClr val="tx1"/>
                </a:solidFill>
                <a:effectLst/>
                <a:latin typeface="+mn-lt"/>
                <a:ea typeface="+mn-ea"/>
                <a:cs typeface="+mn-cs"/>
              </a:rPr>
              <a:t>Depicted illustration:</a:t>
            </a:r>
            <a:endParaRPr lang="en-GB" sz="800" b="0" kern="1200" noProof="0" dirty="0">
              <a:solidFill>
                <a:schemeClr val="tx1"/>
              </a:solidFill>
              <a:effectLst/>
              <a:latin typeface="+mn-lt"/>
              <a:ea typeface="+mn-ea"/>
              <a:cs typeface="+mn-cs"/>
            </a:endParaRPr>
          </a:p>
          <a:p>
            <a:r>
              <a:rPr lang="en-GB" sz="800" b="1" i="0" u="none" strike="noStrike" kern="1200" noProof="0" dirty="0">
                <a:solidFill>
                  <a:schemeClr val="tx1"/>
                </a:solidFill>
                <a:effectLst/>
                <a:latin typeface="+mn-lt"/>
                <a:ea typeface="+mn-ea"/>
                <a:cs typeface="+mn-cs"/>
              </a:rPr>
              <a:t>Picture source &amp; IP</a:t>
            </a:r>
            <a:r>
              <a:rPr lang="en-GB" sz="800" b="1" kern="1200" noProof="0" dirty="0">
                <a:solidFill>
                  <a:schemeClr val="tx1"/>
                </a:solidFill>
                <a:effectLst/>
                <a:latin typeface="+mn-lt"/>
                <a:ea typeface="+mn-ea"/>
                <a:cs typeface="+mn-cs"/>
              </a:rPr>
              <a:t>:</a:t>
            </a:r>
            <a:endParaRPr lang="en-GB" sz="800" b="0" kern="1200" noProof="0" dirty="0">
              <a:solidFill>
                <a:schemeClr val="tx1"/>
              </a:solidFill>
              <a:effectLst/>
              <a:latin typeface="+mn-lt"/>
              <a:ea typeface="+mn-ea"/>
              <a:cs typeface="+mn-cs"/>
            </a:endParaRPr>
          </a:p>
          <a:p>
            <a:r>
              <a:rPr lang="en-GB" sz="800" b="1" kern="1200" noProof="0" dirty="0">
                <a:solidFill>
                  <a:schemeClr val="tx1"/>
                </a:solidFill>
                <a:effectLst/>
                <a:latin typeface="+mn-lt"/>
                <a:ea typeface="+mn-ea"/>
                <a:cs typeface="+mn-cs"/>
              </a:rPr>
              <a:t>Text source &amp; IP: </a:t>
            </a:r>
            <a:endParaRPr lang="en-GB" sz="800" b="0" kern="1200" noProof="0" dirty="0">
              <a:solidFill>
                <a:schemeClr val="tx1"/>
              </a:solidFill>
              <a:effectLst/>
              <a:latin typeface="+mn-lt"/>
              <a:ea typeface="+mn-ea"/>
              <a:cs typeface="+mn-cs"/>
            </a:endParaRPr>
          </a:p>
          <a:p>
            <a:endParaRPr lang="en-GB" sz="800" noProof="0" dirty="0"/>
          </a:p>
        </p:txBody>
      </p:sp>
    </p:spTree>
    <p:extLst>
      <p:ext uri="{BB962C8B-B14F-4D97-AF65-F5344CB8AC3E}">
        <p14:creationId xmlns:p14="http://schemas.microsoft.com/office/powerpoint/2010/main" val="13909710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 Slide 1">
    <p:spTree>
      <p:nvGrpSpPr>
        <p:cNvPr id="1" name=""/>
        <p:cNvGrpSpPr/>
        <p:nvPr/>
      </p:nvGrpSpPr>
      <p:grpSpPr>
        <a:xfrm>
          <a:off x="0" y="0"/>
          <a:ext cx="0" cy="0"/>
          <a:chOff x="0" y="0"/>
          <a:chExt cx="0" cy="0"/>
        </a:xfrm>
      </p:grpSpPr>
      <p:sp>
        <p:nvSpPr>
          <p:cNvPr id="17" name="Tijdelijke aanduiding voor tekst 16">
            <a:extLst>
              <a:ext uri="{FF2B5EF4-FFF2-40B4-BE49-F238E27FC236}">
                <a16:creationId xmlns:a16="http://schemas.microsoft.com/office/drawing/2014/main" id="{84146CB0-6BC6-4934-BF0B-44A468D39617}"/>
              </a:ext>
            </a:extLst>
          </p:cNvPr>
          <p:cNvSpPr>
            <a:spLocks noGrp="1"/>
          </p:cNvSpPr>
          <p:nvPr>
            <p:ph type="body" sz="quarter" idx="12"/>
          </p:nvPr>
        </p:nvSpPr>
        <p:spPr>
          <a:xfrm>
            <a:off x="590550" y="5139525"/>
            <a:ext cx="10953749" cy="556425"/>
          </a:xfrm>
          <a:prstGeom prst="rect">
            <a:avLst/>
          </a:prstGeom>
        </p:spPr>
        <p:txBody>
          <a:bodyPr lIns="0" tIns="0" rIns="0" bIns="0" anchor="b" anchorCtr="0">
            <a:noAutofit/>
          </a:bodyPr>
          <a:lstStyle>
            <a:lvl1pPr marL="0" indent="0" algn="ctr">
              <a:buFontTx/>
              <a:buNone/>
              <a:defRPr sz="2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endParaRPr lang="en-BE" dirty="0"/>
          </a:p>
        </p:txBody>
      </p:sp>
      <p:sp>
        <p:nvSpPr>
          <p:cNvPr id="2687" name="Title Placeholder 1"/>
          <p:cNvSpPr>
            <a:spLocks noGrp="1"/>
          </p:cNvSpPr>
          <p:nvPr>
            <p:ph type="title"/>
          </p:nvPr>
        </p:nvSpPr>
        <p:spPr>
          <a:xfrm>
            <a:off x="590550" y="3948020"/>
            <a:ext cx="10953749" cy="909730"/>
          </a:xfrm>
          <a:prstGeom prst="rect">
            <a:avLst/>
          </a:prstGeom>
        </p:spPr>
        <p:txBody>
          <a:bodyPr vert="horz" lIns="91440" tIns="45720" rIns="91440" bIns="45720" rtlCol="0" anchor="t">
            <a:normAutofit/>
          </a:bodyPr>
          <a:lstStyle>
            <a:lvl1pPr algn="ctr">
              <a:defRPr sz="6000">
                <a:solidFill>
                  <a:schemeClr val="accent1"/>
                </a:solidFill>
              </a:defRPr>
            </a:lvl1pPr>
          </a:lstStyle>
          <a:p>
            <a:r>
              <a:rPr lang="en-US"/>
              <a:t>Click to edit Master title style</a:t>
            </a:r>
          </a:p>
        </p:txBody>
      </p:sp>
      <p:pic>
        <p:nvPicPr>
          <p:cNvPr id="7" name="Picture 6"/>
          <p:cNvPicPr>
            <a:picLocks noChangeAspect="1"/>
          </p:cNvPicPr>
          <p:nvPr userDrawn="1"/>
        </p:nvPicPr>
        <p:blipFill>
          <a:blip r:embed="rId2"/>
          <a:stretch>
            <a:fillRect/>
          </a:stretch>
        </p:blipFill>
        <p:spPr>
          <a:xfrm>
            <a:off x="4945060" y="1179353"/>
            <a:ext cx="2301880" cy="2486892"/>
          </a:xfrm>
          <a:prstGeom prst="rect">
            <a:avLst/>
          </a:prstGeom>
        </p:spPr>
      </p:pic>
    </p:spTree>
    <p:extLst>
      <p:ext uri="{BB962C8B-B14F-4D97-AF65-F5344CB8AC3E}">
        <p14:creationId xmlns:p14="http://schemas.microsoft.com/office/powerpoint/2010/main" val="40950814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aphic Slide 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EDE2AA-5EC7-4E82-852A-FE7B050223C2}"/>
              </a:ext>
            </a:extLst>
          </p:cNvPr>
          <p:cNvSpPr>
            <a:spLocks noGrp="1"/>
          </p:cNvSpPr>
          <p:nvPr>
            <p:ph type="title"/>
          </p:nvPr>
        </p:nvSpPr>
        <p:spPr>
          <a:xfrm>
            <a:off x="766763" y="800099"/>
            <a:ext cx="5329237" cy="558801"/>
          </a:xfrm>
          <a:prstGeom prst="rect">
            <a:avLst/>
          </a:prstGeom>
        </p:spPr>
        <p:txBody>
          <a:bodyPr lIns="0" tIns="0" rIns="0" bIns="0">
            <a:noAutofit/>
          </a:bodyPr>
          <a:lstStyle>
            <a:lvl1pPr>
              <a:defRPr sz="4400"/>
            </a:lvl1pPr>
          </a:lstStyle>
          <a:p>
            <a:endParaRPr lang="en-BE" dirty="0"/>
          </a:p>
        </p:txBody>
      </p:sp>
      <p:sp>
        <p:nvSpPr>
          <p:cNvPr id="8" name="Tijdelijke aanduiding voor grafiek 7">
            <a:extLst>
              <a:ext uri="{FF2B5EF4-FFF2-40B4-BE49-F238E27FC236}">
                <a16:creationId xmlns:a16="http://schemas.microsoft.com/office/drawing/2014/main" id="{785BDB02-0669-46C1-BC18-4B6915F659E2}"/>
              </a:ext>
            </a:extLst>
          </p:cNvPr>
          <p:cNvSpPr>
            <a:spLocks noGrp="1"/>
          </p:cNvSpPr>
          <p:nvPr>
            <p:ph type="chart" sz="quarter" idx="15"/>
          </p:nvPr>
        </p:nvSpPr>
        <p:spPr>
          <a:xfrm>
            <a:off x="6553200" y="800101"/>
            <a:ext cx="4872038" cy="5257800"/>
          </a:xfrm>
          <a:prstGeom prst="rect">
            <a:avLst/>
          </a:prstGeom>
        </p:spPr>
        <p:txBody>
          <a:bodyPr>
            <a:normAutofit/>
          </a:bodyPr>
          <a:lstStyle>
            <a:lvl1pPr marL="0" indent="0" algn="ctr">
              <a:buFontTx/>
              <a:buNone/>
              <a:defRPr sz="1800" b="0"/>
            </a:lvl1pPr>
          </a:lstStyle>
          <a:p>
            <a:endParaRPr lang="en-BE" dirty="0"/>
          </a:p>
        </p:txBody>
      </p:sp>
      <p:sp>
        <p:nvSpPr>
          <p:cNvPr id="5" name="Text Placeholder 4"/>
          <p:cNvSpPr>
            <a:spLocks noGrp="1"/>
          </p:cNvSpPr>
          <p:nvPr>
            <p:ph type="body" sz="quarter" idx="16" hasCustomPrompt="1"/>
          </p:nvPr>
        </p:nvSpPr>
        <p:spPr>
          <a:xfrm>
            <a:off x="766762" y="1469037"/>
            <a:ext cx="5329237" cy="4588864"/>
          </a:xfrm>
        </p:spPr>
        <p:txBody>
          <a:body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11" name="Tijdelijke aanduiding voor dianummer 5">
            <a:extLst>
              <a:ext uri="{FF2B5EF4-FFF2-40B4-BE49-F238E27FC236}">
                <a16:creationId xmlns:a16="http://schemas.microsoft.com/office/drawing/2014/main" id="{85ACB9A7-77F2-41DA-BDAD-3E1B26CA8CAF}"/>
              </a:ext>
            </a:extLst>
          </p:cNvPr>
          <p:cNvSpPr>
            <a:spLocks noGrp="1"/>
          </p:cNvSpPr>
          <p:nvPr>
            <p:ph type="sldNum" sz="quarter" idx="4"/>
          </p:nvPr>
        </p:nvSpPr>
        <p:spPr>
          <a:xfrm>
            <a:off x="8980433" y="6479665"/>
            <a:ext cx="2743200" cy="230784"/>
          </a:xfrm>
          <a:prstGeom prst="rect">
            <a:avLst/>
          </a:prstGeom>
        </p:spPr>
        <p:txBody>
          <a:bodyPr vert="horz" lIns="0" tIns="0" rIns="0" bIns="0" rtlCol="0" anchor="t" anchorCtr="0"/>
          <a:lstStyle>
            <a:lvl1pPr algn="r">
              <a:defRPr sz="1000" b="1">
                <a:solidFill>
                  <a:schemeClr val="tx1"/>
                </a:solidFill>
                <a:latin typeface="+mj-lt"/>
                <a:ea typeface="Segoe UI Black" panose="020B0A02040204020203" pitchFamily="34" charset="0"/>
                <a:cs typeface="Segoe UI Semibold" panose="020B0702040204020203" pitchFamily="34" charset="0"/>
              </a:defRPr>
            </a:lvl1pPr>
          </a:lstStyle>
          <a:p>
            <a:fld id="{A814E660-BF25-4843-B2A0-93C6E2B6253B}" type="slidenum">
              <a:rPr lang="en-BE" smtClean="0"/>
              <a:pPr/>
              <a:t>‹#›</a:t>
            </a:fld>
            <a:endParaRPr lang="en-BE" dirty="0"/>
          </a:p>
        </p:txBody>
      </p:sp>
      <p:sp>
        <p:nvSpPr>
          <p:cNvPr id="3" name="Footer Placeholder 2"/>
          <p:cNvSpPr>
            <a:spLocks noGrp="1"/>
          </p:cNvSpPr>
          <p:nvPr>
            <p:ph type="ftr" sz="quarter" idx="17"/>
          </p:nvPr>
        </p:nvSpPr>
        <p:spPr/>
        <p:txBody>
          <a:bodyPr/>
          <a:lstStyle/>
          <a:p>
            <a:r>
              <a:rPr lang="en-US"/>
              <a:t>MELODY #x.xx Course title</a:t>
            </a:r>
          </a:p>
        </p:txBody>
      </p:sp>
    </p:spTree>
    <p:extLst>
      <p:ext uri="{BB962C8B-B14F-4D97-AF65-F5344CB8AC3E}">
        <p14:creationId xmlns:p14="http://schemas.microsoft.com/office/powerpoint/2010/main" val="11296236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pos="3840">
          <p15:clr>
            <a:srgbClr val="FBAE40"/>
          </p15:clr>
        </p15:guide>
        <p15:guide id="2" pos="4128">
          <p15:clr>
            <a:srgbClr val="FBAE40"/>
          </p15:clr>
        </p15:guide>
        <p15:guide id="3" pos="35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Picture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EDE2AA-5EC7-4E82-852A-FE7B050223C2}"/>
              </a:ext>
            </a:extLst>
          </p:cNvPr>
          <p:cNvSpPr>
            <a:spLocks noGrp="1"/>
          </p:cNvSpPr>
          <p:nvPr>
            <p:ph type="title"/>
          </p:nvPr>
        </p:nvSpPr>
        <p:spPr>
          <a:xfrm>
            <a:off x="766764" y="800100"/>
            <a:ext cx="5983288" cy="838200"/>
          </a:xfrm>
          <a:prstGeom prst="rect">
            <a:avLst/>
          </a:prstGeom>
        </p:spPr>
        <p:txBody>
          <a:bodyPr lIns="0" tIns="0" rIns="0" bIns="0">
            <a:normAutofit/>
          </a:bodyPr>
          <a:lstStyle>
            <a:lvl1pPr>
              <a:defRPr sz="4400"/>
            </a:lvl1pPr>
          </a:lstStyle>
          <a:p>
            <a:endParaRPr lang="en-BE" dirty="0"/>
          </a:p>
        </p:txBody>
      </p:sp>
      <p:sp>
        <p:nvSpPr>
          <p:cNvPr id="8" name="Tijdelijke aanduiding voor afbeelding 7">
            <a:extLst>
              <a:ext uri="{FF2B5EF4-FFF2-40B4-BE49-F238E27FC236}">
                <a16:creationId xmlns:a16="http://schemas.microsoft.com/office/drawing/2014/main" id="{DA1F5B52-3085-476E-BB6D-6FEB75BDE4A8}"/>
              </a:ext>
            </a:extLst>
          </p:cNvPr>
          <p:cNvSpPr>
            <a:spLocks noGrp="1"/>
          </p:cNvSpPr>
          <p:nvPr>
            <p:ph type="pic" sz="quarter" idx="11"/>
          </p:nvPr>
        </p:nvSpPr>
        <p:spPr>
          <a:xfrm>
            <a:off x="7000875" y="0"/>
            <a:ext cx="5191125" cy="6858000"/>
          </a:xfrm>
          <a:prstGeom prst="rect">
            <a:avLst/>
          </a:prstGeom>
        </p:spPr>
        <p:txBody>
          <a:bodyPr anchor="ctr" anchorCtr="0"/>
          <a:lstStyle>
            <a:lvl1pPr marL="0" indent="0" algn="ctr">
              <a:buFontTx/>
              <a:buNone/>
              <a:defRPr/>
            </a:lvl1pPr>
          </a:lstStyle>
          <a:p>
            <a:endParaRPr lang="en-BE" dirty="0"/>
          </a:p>
        </p:txBody>
      </p:sp>
      <p:sp>
        <p:nvSpPr>
          <p:cNvPr id="11" name="Text Placeholder 10"/>
          <p:cNvSpPr>
            <a:spLocks noGrp="1"/>
          </p:cNvSpPr>
          <p:nvPr>
            <p:ph type="body" sz="quarter" idx="13" hasCustomPrompt="1"/>
          </p:nvPr>
        </p:nvSpPr>
        <p:spPr>
          <a:xfrm>
            <a:off x="766763" y="1731364"/>
            <a:ext cx="6010275" cy="4326536"/>
          </a:xfrm>
        </p:spPr>
        <p:txBody>
          <a:bodyPr/>
          <a:lstStyle>
            <a:lvl1pPr marL="355600" indent="-355600">
              <a:defRPr/>
            </a:lvl1pPr>
            <a:lvl2pPr marL="622300" indent="-266700">
              <a:defRPr/>
            </a:lvl2pPr>
            <a:lvl3pPr marL="990600" indent="-266700">
              <a:defRPr/>
            </a:lvl3pPr>
            <a:lvl4pPr marL="1524000" indent="-266700">
              <a:defRPr/>
            </a:lvl4pPr>
            <a:lvl5pPr marL="1968500" indent="-355600">
              <a:defRPr/>
            </a:lvl5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6" name="Tijdelijke aanduiding voor dianummer 5">
            <a:extLst>
              <a:ext uri="{FF2B5EF4-FFF2-40B4-BE49-F238E27FC236}">
                <a16:creationId xmlns:a16="http://schemas.microsoft.com/office/drawing/2014/main" id="{85ACB9A7-77F2-41DA-BDAD-3E1B26CA8CAF}"/>
              </a:ext>
            </a:extLst>
          </p:cNvPr>
          <p:cNvSpPr>
            <a:spLocks noGrp="1"/>
          </p:cNvSpPr>
          <p:nvPr>
            <p:ph type="sldNum" sz="quarter" idx="4"/>
          </p:nvPr>
        </p:nvSpPr>
        <p:spPr>
          <a:xfrm>
            <a:off x="8980433" y="6479665"/>
            <a:ext cx="2743200" cy="230784"/>
          </a:xfrm>
          <a:prstGeom prst="rect">
            <a:avLst/>
          </a:prstGeom>
        </p:spPr>
        <p:txBody>
          <a:bodyPr vert="horz" lIns="0" tIns="0" rIns="0" bIns="0" rtlCol="0" anchor="t" anchorCtr="0"/>
          <a:lstStyle>
            <a:lvl1pPr algn="r">
              <a:defRPr sz="1000" b="1">
                <a:solidFill>
                  <a:schemeClr val="tx1"/>
                </a:solidFill>
                <a:latin typeface="+mj-lt"/>
                <a:ea typeface="Segoe UI Black" panose="020B0A02040204020203" pitchFamily="34" charset="0"/>
                <a:cs typeface="Segoe UI Semibold" panose="020B0702040204020203" pitchFamily="34" charset="0"/>
              </a:defRPr>
            </a:lvl1pPr>
          </a:lstStyle>
          <a:p>
            <a:fld id="{A814E660-BF25-4843-B2A0-93C6E2B6253B}" type="slidenum">
              <a:rPr lang="en-BE" smtClean="0"/>
              <a:pPr/>
              <a:t>‹#›</a:t>
            </a:fld>
            <a:endParaRPr lang="en-BE" dirty="0"/>
          </a:p>
        </p:txBody>
      </p:sp>
      <p:sp>
        <p:nvSpPr>
          <p:cNvPr id="3" name="Footer Placeholder 2"/>
          <p:cNvSpPr>
            <a:spLocks noGrp="1"/>
          </p:cNvSpPr>
          <p:nvPr>
            <p:ph type="ftr" sz="quarter" idx="14"/>
          </p:nvPr>
        </p:nvSpPr>
        <p:spPr/>
        <p:txBody>
          <a:bodyPr/>
          <a:lstStyle/>
          <a:p>
            <a:r>
              <a:rPr lang="en-US"/>
              <a:t>MELODY #x.xx Course title</a:t>
            </a:r>
          </a:p>
        </p:txBody>
      </p:sp>
    </p:spTree>
    <p:extLst>
      <p:ext uri="{BB962C8B-B14F-4D97-AF65-F5344CB8AC3E}">
        <p14:creationId xmlns:p14="http://schemas.microsoft.com/office/powerpoint/2010/main" val="20463399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1">
    <p:spTree>
      <p:nvGrpSpPr>
        <p:cNvPr id="1" name=""/>
        <p:cNvGrpSpPr/>
        <p:nvPr/>
      </p:nvGrpSpPr>
      <p:grpSpPr>
        <a:xfrm>
          <a:off x="0" y="0"/>
          <a:ext cx="0" cy="0"/>
          <a:chOff x="0" y="0"/>
          <a:chExt cx="0" cy="0"/>
        </a:xfrm>
      </p:grpSpPr>
      <p:sp>
        <p:nvSpPr>
          <p:cNvPr id="9" name="Tijdelijke aanduiding voor tekst 8">
            <a:extLst>
              <a:ext uri="{FF2B5EF4-FFF2-40B4-BE49-F238E27FC236}">
                <a16:creationId xmlns:a16="http://schemas.microsoft.com/office/drawing/2014/main" id="{7F4BDD94-FB2C-4502-A2BB-86CAD3E59940}"/>
              </a:ext>
            </a:extLst>
          </p:cNvPr>
          <p:cNvSpPr>
            <a:spLocks noGrp="1"/>
          </p:cNvSpPr>
          <p:nvPr>
            <p:ph type="body" sz="quarter" idx="11" hasCustomPrompt="1"/>
          </p:nvPr>
        </p:nvSpPr>
        <p:spPr>
          <a:xfrm>
            <a:off x="766763" y="2324100"/>
            <a:ext cx="10658474" cy="2197100"/>
          </a:xfrm>
          <a:prstGeom prst="rect">
            <a:avLst/>
          </a:prstGeom>
        </p:spPr>
        <p:txBody>
          <a:bodyPr lIns="1371600" tIns="0" rIns="1371600" bIns="0" anchor="ctr" anchorCtr="0">
            <a:noAutofit/>
          </a:bodyPr>
          <a:lstStyle>
            <a:lvl1pPr marL="0" indent="0" algn="ctr">
              <a:spcBef>
                <a:spcPts val="600"/>
              </a:spcBef>
              <a:buFontTx/>
              <a:buNone/>
              <a:defRPr sz="4400">
                <a:solidFill>
                  <a:schemeClr val="accent1"/>
                </a:solidFill>
                <a:latin typeface="FranklinGotTExtCon" pitchFamily="2" charset="0"/>
                <a:cs typeface="Segoe UI Semibold" panose="020B0702040204020203" pitchFamily="34" charset="0"/>
              </a:defRPr>
            </a:lvl1pPr>
          </a:lstStyle>
          <a:p>
            <a:pPr lvl="0"/>
            <a:r>
              <a:rPr lang="nl-NL"/>
              <a:t>Click to add a quote</a:t>
            </a:r>
            <a:endParaRPr lang="nl-NL" dirty="0"/>
          </a:p>
        </p:txBody>
      </p:sp>
      <p:sp>
        <p:nvSpPr>
          <p:cNvPr id="11" name="Tijdelijke aanduiding voor tekst 10">
            <a:extLst>
              <a:ext uri="{FF2B5EF4-FFF2-40B4-BE49-F238E27FC236}">
                <a16:creationId xmlns:a16="http://schemas.microsoft.com/office/drawing/2014/main" id="{0BF1D710-5F93-4654-8D54-CD40B1D335E1}"/>
              </a:ext>
            </a:extLst>
          </p:cNvPr>
          <p:cNvSpPr>
            <a:spLocks noGrp="1"/>
          </p:cNvSpPr>
          <p:nvPr>
            <p:ph type="body" sz="quarter" idx="12" hasCustomPrompt="1"/>
          </p:nvPr>
        </p:nvSpPr>
        <p:spPr>
          <a:xfrm>
            <a:off x="766763" y="4768439"/>
            <a:ext cx="10658474" cy="881063"/>
          </a:xfrm>
          <a:prstGeom prst="rect">
            <a:avLst/>
          </a:prstGeom>
        </p:spPr>
        <p:txBody>
          <a:bodyPr lIns="1828800" tIns="0" rIns="1828800" bIns="0">
            <a:normAutofit/>
          </a:bodyPr>
          <a:lstStyle>
            <a:lvl1pPr marL="0" indent="0" algn="ctr">
              <a:buFontTx/>
              <a:buNone/>
              <a:defRPr sz="2000" b="0" baseline="0">
                <a:solidFill>
                  <a:schemeClr val="accent3"/>
                </a:solidFill>
                <a:latin typeface="Segoe UI Semibold" panose="020B0702040204020203" pitchFamily="34" charset="0"/>
                <a:cs typeface="Segoe UI Semibold" panose="020B0702040204020203" pitchFamily="34" charset="0"/>
              </a:defRPr>
            </a:lvl1pPr>
          </a:lstStyle>
          <a:p>
            <a:pPr lvl="0"/>
            <a:r>
              <a:rPr lang="nl-BE"/>
              <a:t>Click to add a name</a:t>
            </a:r>
            <a:endParaRPr lang="en-BE" dirty="0"/>
          </a:p>
        </p:txBody>
      </p:sp>
      <p:sp>
        <p:nvSpPr>
          <p:cNvPr id="208" name="Tijdelijke aanduiding voor dianummer 5">
            <a:extLst>
              <a:ext uri="{FF2B5EF4-FFF2-40B4-BE49-F238E27FC236}">
                <a16:creationId xmlns:a16="http://schemas.microsoft.com/office/drawing/2014/main" id="{85ACB9A7-77F2-41DA-BDAD-3E1B26CA8CAF}"/>
              </a:ext>
            </a:extLst>
          </p:cNvPr>
          <p:cNvSpPr>
            <a:spLocks noGrp="1"/>
          </p:cNvSpPr>
          <p:nvPr>
            <p:ph type="sldNum" sz="quarter" idx="4"/>
          </p:nvPr>
        </p:nvSpPr>
        <p:spPr>
          <a:xfrm>
            <a:off x="8980433" y="6479665"/>
            <a:ext cx="2743200" cy="230784"/>
          </a:xfrm>
          <a:prstGeom prst="rect">
            <a:avLst/>
          </a:prstGeom>
        </p:spPr>
        <p:txBody>
          <a:bodyPr vert="horz" lIns="0" tIns="0" rIns="0" bIns="0" rtlCol="0" anchor="t" anchorCtr="0"/>
          <a:lstStyle>
            <a:lvl1pPr algn="r">
              <a:defRPr sz="1000" b="1">
                <a:solidFill>
                  <a:schemeClr val="tx1"/>
                </a:solidFill>
                <a:latin typeface="+mj-lt"/>
                <a:ea typeface="Segoe UI Black" panose="020B0A02040204020203" pitchFamily="34" charset="0"/>
                <a:cs typeface="Segoe UI Semibold" panose="020B0702040204020203" pitchFamily="34" charset="0"/>
              </a:defRPr>
            </a:lvl1pPr>
          </a:lstStyle>
          <a:p>
            <a:fld id="{A814E660-BF25-4843-B2A0-93C6E2B6253B}" type="slidenum">
              <a:rPr lang="en-BE" smtClean="0"/>
              <a:pPr/>
              <a:t>‹#›</a:t>
            </a:fld>
            <a:endParaRPr lang="en-BE" dirty="0"/>
          </a:p>
        </p:txBody>
      </p:sp>
      <p:sp>
        <p:nvSpPr>
          <p:cNvPr id="2" name="Footer Placeholder 1"/>
          <p:cNvSpPr>
            <a:spLocks noGrp="1"/>
          </p:cNvSpPr>
          <p:nvPr>
            <p:ph type="ftr" sz="quarter" idx="13"/>
          </p:nvPr>
        </p:nvSpPr>
        <p:spPr/>
        <p:txBody>
          <a:bodyPr/>
          <a:lstStyle/>
          <a:p>
            <a:r>
              <a:rPr lang="en-US"/>
              <a:t>MELODY #x.xx Course title</a:t>
            </a:r>
          </a:p>
        </p:txBody>
      </p:sp>
    </p:spTree>
    <p:extLst>
      <p:ext uri="{BB962C8B-B14F-4D97-AF65-F5344CB8AC3E}">
        <p14:creationId xmlns:p14="http://schemas.microsoft.com/office/powerpoint/2010/main" val="428641053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pictures with info">
    <p:spTree>
      <p:nvGrpSpPr>
        <p:cNvPr id="1" name=""/>
        <p:cNvGrpSpPr/>
        <p:nvPr/>
      </p:nvGrpSpPr>
      <p:grpSpPr>
        <a:xfrm>
          <a:off x="0" y="0"/>
          <a:ext cx="0" cy="0"/>
          <a:chOff x="0" y="0"/>
          <a:chExt cx="0" cy="0"/>
        </a:xfrm>
      </p:grpSpPr>
      <p:sp>
        <p:nvSpPr>
          <p:cNvPr id="81" name="Rectangle 80"/>
          <p:cNvSpPr/>
          <p:nvPr/>
        </p:nvSpPr>
        <p:spPr>
          <a:xfrm>
            <a:off x="3485781" y="800100"/>
            <a:ext cx="2574956" cy="5257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773727" y="800100"/>
            <a:ext cx="2574956" cy="5257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6181893" y="800100"/>
            <a:ext cx="2574956" cy="5257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FranklinGotTExtCon" pitchFamily="2" charset="0"/>
            </a:endParaRPr>
          </a:p>
        </p:txBody>
      </p:sp>
      <p:sp>
        <p:nvSpPr>
          <p:cNvPr id="96" name="Picture Placeholder 94"/>
          <p:cNvSpPr>
            <a:spLocks noGrp="1"/>
          </p:cNvSpPr>
          <p:nvPr>
            <p:ph type="pic" sz="quarter" idx="10"/>
          </p:nvPr>
        </p:nvSpPr>
        <p:spPr>
          <a:xfrm>
            <a:off x="856548" y="1897062"/>
            <a:ext cx="2405005" cy="3063875"/>
          </a:xfrm>
        </p:spPr>
        <p:txBody>
          <a:bodyPr anchor="ctr"/>
          <a:lstStyle>
            <a:lvl1pPr marL="88900" indent="0" algn="ctr">
              <a:buNone/>
              <a:defRPr>
                <a:solidFill>
                  <a:schemeClr val="bg1"/>
                </a:solidFill>
              </a:defRPr>
            </a:lvl1pPr>
          </a:lstStyle>
          <a:p>
            <a:r>
              <a:rPr lang="en-US"/>
              <a:t>Click icon to add picture</a:t>
            </a:r>
          </a:p>
        </p:txBody>
      </p:sp>
      <p:sp>
        <p:nvSpPr>
          <p:cNvPr id="99" name="Text Placeholder 97"/>
          <p:cNvSpPr>
            <a:spLocks noGrp="1"/>
          </p:cNvSpPr>
          <p:nvPr>
            <p:ph type="body" sz="quarter" idx="11"/>
          </p:nvPr>
        </p:nvSpPr>
        <p:spPr>
          <a:xfrm>
            <a:off x="856548" y="982663"/>
            <a:ext cx="2405005" cy="712787"/>
          </a:xfrm>
        </p:spPr>
        <p:txBody>
          <a:bodyPr>
            <a:noAutofit/>
          </a:bodyPr>
          <a:lstStyle>
            <a:lvl1pPr marL="0" indent="0" algn="ctr" defTabSz="914400" rtl="0" eaLnBrk="1" latinLnBrk="0" hangingPunct="1">
              <a:lnSpc>
                <a:spcPct val="100000"/>
              </a:lnSpc>
              <a:spcBef>
                <a:spcPct val="0"/>
              </a:spcBef>
              <a:buNone/>
              <a:defRPr lang="en-US" sz="1900" b="0" kern="1200" smtClean="0">
                <a:solidFill>
                  <a:schemeClr val="bg1"/>
                </a:solidFill>
                <a:latin typeface="FranklinGotTExtCon" pitchFamily="2" charset="0"/>
                <a:ea typeface="+mj-ea"/>
                <a:cs typeface="+mj-cs"/>
              </a:defRPr>
            </a:lvl1pPr>
            <a:lvl2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2pPr>
            <a:lvl3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3pPr>
            <a:lvl4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4pPr>
            <a:lvl5pPr marL="0" indent="0" algn="ctr" defTabSz="914400" rtl="0" eaLnBrk="1" latinLnBrk="0" hangingPunct="1">
              <a:lnSpc>
                <a:spcPct val="100000"/>
              </a:lnSpc>
              <a:spcBef>
                <a:spcPct val="0"/>
              </a:spcBef>
              <a:buNone/>
              <a:defRPr lang="en-US" sz="1900" b="1" kern="1200">
                <a:solidFill>
                  <a:schemeClr val="bg1"/>
                </a:solidFill>
                <a:latin typeface="+mj-lt"/>
                <a:ea typeface="+mj-ea"/>
                <a:cs typeface="+mj-cs"/>
              </a:defRPr>
            </a:lvl5pPr>
          </a:lstStyle>
          <a:p>
            <a:pPr lvl="0"/>
            <a:r>
              <a:rPr lang="en-US"/>
              <a:t>Edit Master text styles</a:t>
            </a:r>
          </a:p>
        </p:txBody>
      </p:sp>
      <p:sp>
        <p:nvSpPr>
          <p:cNvPr id="101" name="Text Placeholder 97"/>
          <p:cNvSpPr>
            <a:spLocks noGrp="1"/>
          </p:cNvSpPr>
          <p:nvPr>
            <p:ph type="body" sz="quarter" idx="12"/>
          </p:nvPr>
        </p:nvSpPr>
        <p:spPr>
          <a:xfrm>
            <a:off x="856548" y="5162550"/>
            <a:ext cx="2405005" cy="817426"/>
          </a:xfrm>
        </p:spPr>
        <p:txBody>
          <a:bodyPr anchor="b">
            <a:noAutofit/>
          </a:bodyPr>
          <a:lstStyle>
            <a:lvl1pPr marL="0" indent="0" algn="ctr" defTabSz="914400" rtl="0" eaLnBrk="1" latinLnBrk="0" hangingPunct="1">
              <a:lnSpc>
                <a:spcPct val="100000"/>
              </a:lnSpc>
              <a:spcBef>
                <a:spcPct val="0"/>
              </a:spcBef>
              <a:buNone/>
              <a:defRPr lang="en-US" sz="1300" kern="1200">
                <a:solidFill>
                  <a:schemeClr val="bg1"/>
                </a:solidFill>
                <a:latin typeface="FranklinGotTExtCon" pitchFamily="2" charset="0"/>
                <a:ea typeface="+mn-ea"/>
                <a:cs typeface="+mn-cs"/>
              </a:defRPr>
            </a:lvl1pPr>
            <a:lvl2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2pPr>
            <a:lvl3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3pPr>
            <a:lvl4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4pPr>
            <a:lvl5pPr marL="0" indent="0" algn="ctr" defTabSz="914400" rtl="0" eaLnBrk="1" latinLnBrk="0" hangingPunct="1">
              <a:lnSpc>
                <a:spcPct val="100000"/>
              </a:lnSpc>
              <a:spcBef>
                <a:spcPct val="0"/>
              </a:spcBef>
              <a:buNone/>
              <a:defRPr lang="en-US" sz="1900" b="1" kern="1200">
                <a:solidFill>
                  <a:schemeClr val="bg1"/>
                </a:solidFill>
                <a:latin typeface="+mj-lt"/>
                <a:ea typeface="+mj-ea"/>
                <a:cs typeface="+mj-cs"/>
              </a:defRPr>
            </a:lvl5pPr>
          </a:lstStyle>
          <a:p>
            <a:pPr lvl="0"/>
            <a:r>
              <a:rPr lang="en-US"/>
              <a:t>Edit Master text styles</a:t>
            </a:r>
          </a:p>
        </p:txBody>
      </p:sp>
      <p:sp>
        <p:nvSpPr>
          <p:cNvPr id="102" name="Picture Placeholder 94"/>
          <p:cNvSpPr>
            <a:spLocks noGrp="1"/>
          </p:cNvSpPr>
          <p:nvPr>
            <p:ph type="pic" sz="quarter" idx="13"/>
          </p:nvPr>
        </p:nvSpPr>
        <p:spPr>
          <a:xfrm>
            <a:off x="3568107" y="1897062"/>
            <a:ext cx="2405005" cy="3063875"/>
          </a:xfrm>
        </p:spPr>
        <p:txBody>
          <a:bodyPr anchor="ctr"/>
          <a:lstStyle>
            <a:lvl1pPr marL="88900" indent="0" algn="ctr">
              <a:buNone/>
              <a:defRPr>
                <a:solidFill>
                  <a:schemeClr val="bg1"/>
                </a:solidFill>
              </a:defRPr>
            </a:lvl1pPr>
          </a:lstStyle>
          <a:p>
            <a:r>
              <a:rPr lang="en-US"/>
              <a:t>Click icon to add picture</a:t>
            </a:r>
          </a:p>
        </p:txBody>
      </p:sp>
      <p:sp>
        <p:nvSpPr>
          <p:cNvPr id="103" name="Text Placeholder 97"/>
          <p:cNvSpPr>
            <a:spLocks noGrp="1"/>
          </p:cNvSpPr>
          <p:nvPr>
            <p:ph type="body" sz="quarter" idx="14"/>
          </p:nvPr>
        </p:nvSpPr>
        <p:spPr>
          <a:xfrm>
            <a:off x="3568107" y="982663"/>
            <a:ext cx="2405005" cy="712787"/>
          </a:xfrm>
        </p:spPr>
        <p:txBody>
          <a:bodyPr>
            <a:noAutofit/>
          </a:bodyPr>
          <a:lstStyle>
            <a:lvl1pPr marL="0" indent="0" algn="ctr" defTabSz="914400" rtl="0" eaLnBrk="1" latinLnBrk="0" hangingPunct="1">
              <a:lnSpc>
                <a:spcPct val="100000"/>
              </a:lnSpc>
              <a:spcBef>
                <a:spcPct val="0"/>
              </a:spcBef>
              <a:buNone/>
              <a:defRPr lang="en-US" sz="1900" b="0" kern="1200" smtClean="0">
                <a:solidFill>
                  <a:schemeClr val="bg1"/>
                </a:solidFill>
                <a:latin typeface="FranklinGotTExtCon" pitchFamily="2" charset="0"/>
                <a:ea typeface="+mj-ea"/>
                <a:cs typeface="+mj-cs"/>
              </a:defRPr>
            </a:lvl1pPr>
            <a:lvl2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2pPr>
            <a:lvl3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3pPr>
            <a:lvl4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4pPr>
            <a:lvl5pPr marL="0" indent="0" algn="ctr" defTabSz="914400" rtl="0" eaLnBrk="1" latinLnBrk="0" hangingPunct="1">
              <a:lnSpc>
                <a:spcPct val="100000"/>
              </a:lnSpc>
              <a:spcBef>
                <a:spcPct val="0"/>
              </a:spcBef>
              <a:buNone/>
              <a:defRPr lang="en-US" sz="1900" b="1" kern="1200">
                <a:solidFill>
                  <a:schemeClr val="bg1"/>
                </a:solidFill>
                <a:latin typeface="+mj-lt"/>
                <a:ea typeface="+mj-ea"/>
                <a:cs typeface="+mj-cs"/>
              </a:defRPr>
            </a:lvl5pPr>
          </a:lstStyle>
          <a:p>
            <a:pPr lvl="0"/>
            <a:r>
              <a:rPr lang="en-US"/>
              <a:t>Edit Master text styles</a:t>
            </a:r>
          </a:p>
        </p:txBody>
      </p:sp>
      <p:sp>
        <p:nvSpPr>
          <p:cNvPr id="104" name="Text Placeholder 97"/>
          <p:cNvSpPr>
            <a:spLocks noGrp="1"/>
          </p:cNvSpPr>
          <p:nvPr>
            <p:ph type="body" sz="quarter" idx="15"/>
          </p:nvPr>
        </p:nvSpPr>
        <p:spPr>
          <a:xfrm>
            <a:off x="3568107" y="5162550"/>
            <a:ext cx="2405005" cy="817426"/>
          </a:xfrm>
        </p:spPr>
        <p:txBody>
          <a:bodyPr anchor="b">
            <a:noAutofit/>
          </a:bodyPr>
          <a:lstStyle>
            <a:lvl1pPr marL="0" indent="0" algn="ctr" defTabSz="914400" rtl="0" eaLnBrk="1" latinLnBrk="0" hangingPunct="1">
              <a:lnSpc>
                <a:spcPct val="100000"/>
              </a:lnSpc>
              <a:spcBef>
                <a:spcPct val="0"/>
              </a:spcBef>
              <a:buNone/>
              <a:defRPr lang="en-US" sz="1300" kern="1200">
                <a:solidFill>
                  <a:schemeClr val="bg1"/>
                </a:solidFill>
                <a:latin typeface="FranklinGotTExtCon" pitchFamily="2" charset="0"/>
                <a:ea typeface="+mn-ea"/>
                <a:cs typeface="+mn-cs"/>
              </a:defRPr>
            </a:lvl1pPr>
            <a:lvl2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2pPr>
            <a:lvl3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3pPr>
            <a:lvl4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4pPr>
            <a:lvl5pPr marL="0" indent="0" algn="ctr" defTabSz="914400" rtl="0" eaLnBrk="1" latinLnBrk="0" hangingPunct="1">
              <a:lnSpc>
                <a:spcPct val="100000"/>
              </a:lnSpc>
              <a:spcBef>
                <a:spcPct val="0"/>
              </a:spcBef>
              <a:buNone/>
              <a:defRPr lang="en-US" sz="1900" b="1" kern="1200">
                <a:solidFill>
                  <a:schemeClr val="bg1"/>
                </a:solidFill>
                <a:latin typeface="+mj-lt"/>
                <a:ea typeface="+mj-ea"/>
                <a:cs typeface="+mj-cs"/>
              </a:defRPr>
            </a:lvl5pPr>
          </a:lstStyle>
          <a:p>
            <a:pPr lvl="0"/>
            <a:r>
              <a:rPr lang="en-US"/>
              <a:t>Edit Master text styles</a:t>
            </a:r>
          </a:p>
        </p:txBody>
      </p:sp>
      <p:sp>
        <p:nvSpPr>
          <p:cNvPr id="105" name="Picture Placeholder 94"/>
          <p:cNvSpPr>
            <a:spLocks noGrp="1"/>
          </p:cNvSpPr>
          <p:nvPr>
            <p:ph type="pic" sz="quarter" idx="16"/>
          </p:nvPr>
        </p:nvSpPr>
        <p:spPr>
          <a:xfrm>
            <a:off x="6261673" y="1897062"/>
            <a:ext cx="2405005" cy="3063875"/>
          </a:xfrm>
        </p:spPr>
        <p:txBody>
          <a:bodyPr anchor="ctr"/>
          <a:lstStyle>
            <a:lvl1pPr marL="88900" indent="0" algn="ctr">
              <a:buNone/>
              <a:defRPr>
                <a:solidFill>
                  <a:schemeClr val="bg1"/>
                </a:solidFill>
              </a:defRPr>
            </a:lvl1pPr>
          </a:lstStyle>
          <a:p>
            <a:r>
              <a:rPr lang="en-US"/>
              <a:t>Click icon to add picture</a:t>
            </a:r>
          </a:p>
        </p:txBody>
      </p:sp>
      <p:sp>
        <p:nvSpPr>
          <p:cNvPr id="106" name="Text Placeholder 97"/>
          <p:cNvSpPr>
            <a:spLocks noGrp="1"/>
          </p:cNvSpPr>
          <p:nvPr>
            <p:ph type="body" sz="quarter" idx="17"/>
          </p:nvPr>
        </p:nvSpPr>
        <p:spPr>
          <a:xfrm>
            <a:off x="6269168" y="982663"/>
            <a:ext cx="2405005" cy="712787"/>
          </a:xfrm>
        </p:spPr>
        <p:txBody>
          <a:bodyPr>
            <a:noAutofit/>
          </a:bodyPr>
          <a:lstStyle>
            <a:lvl1pPr marL="0" indent="0" algn="ctr" defTabSz="914400" rtl="0" eaLnBrk="1" latinLnBrk="0" hangingPunct="1">
              <a:lnSpc>
                <a:spcPct val="100000"/>
              </a:lnSpc>
              <a:spcBef>
                <a:spcPct val="0"/>
              </a:spcBef>
              <a:buNone/>
              <a:defRPr lang="en-US" sz="1900" b="0" kern="1200" smtClean="0">
                <a:solidFill>
                  <a:schemeClr val="bg1"/>
                </a:solidFill>
                <a:latin typeface="FranklinGotTExtCon" pitchFamily="2" charset="0"/>
                <a:ea typeface="+mj-ea"/>
                <a:cs typeface="+mj-cs"/>
              </a:defRPr>
            </a:lvl1pPr>
            <a:lvl2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2pPr>
            <a:lvl3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3pPr>
            <a:lvl4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4pPr>
            <a:lvl5pPr marL="0" indent="0" algn="ctr" defTabSz="914400" rtl="0" eaLnBrk="1" latinLnBrk="0" hangingPunct="1">
              <a:lnSpc>
                <a:spcPct val="100000"/>
              </a:lnSpc>
              <a:spcBef>
                <a:spcPct val="0"/>
              </a:spcBef>
              <a:buNone/>
              <a:defRPr lang="en-US" sz="1900" b="1" kern="1200">
                <a:solidFill>
                  <a:schemeClr val="bg1"/>
                </a:solidFill>
                <a:latin typeface="+mj-lt"/>
                <a:ea typeface="+mj-ea"/>
                <a:cs typeface="+mj-cs"/>
              </a:defRPr>
            </a:lvl5pPr>
          </a:lstStyle>
          <a:p>
            <a:pPr lvl="0"/>
            <a:r>
              <a:rPr lang="en-US"/>
              <a:t>Edit Master text styles</a:t>
            </a:r>
          </a:p>
        </p:txBody>
      </p:sp>
      <p:sp>
        <p:nvSpPr>
          <p:cNvPr id="107" name="Text Placeholder 97"/>
          <p:cNvSpPr>
            <a:spLocks noGrp="1"/>
          </p:cNvSpPr>
          <p:nvPr>
            <p:ph type="body" sz="quarter" idx="18"/>
          </p:nvPr>
        </p:nvSpPr>
        <p:spPr>
          <a:xfrm>
            <a:off x="6269168" y="5162550"/>
            <a:ext cx="2405005" cy="817426"/>
          </a:xfrm>
        </p:spPr>
        <p:txBody>
          <a:bodyPr anchor="b">
            <a:noAutofit/>
          </a:bodyPr>
          <a:lstStyle>
            <a:lvl1pPr marL="0" indent="0" algn="ctr" defTabSz="914400" rtl="0" eaLnBrk="1" latinLnBrk="0" hangingPunct="1">
              <a:lnSpc>
                <a:spcPct val="100000"/>
              </a:lnSpc>
              <a:spcBef>
                <a:spcPct val="0"/>
              </a:spcBef>
              <a:buNone/>
              <a:defRPr lang="en-US" sz="1300" kern="1200">
                <a:solidFill>
                  <a:schemeClr val="bg1"/>
                </a:solidFill>
                <a:latin typeface="FranklinGotTExtCon" pitchFamily="2" charset="0"/>
                <a:ea typeface="+mn-ea"/>
                <a:cs typeface="+mn-cs"/>
              </a:defRPr>
            </a:lvl1pPr>
            <a:lvl2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2pPr>
            <a:lvl3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3pPr>
            <a:lvl4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4pPr>
            <a:lvl5pPr marL="0" indent="0" algn="ctr" defTabSz="914400" rtl="0" eaLnBrk="1" latinLnBrk="0" hangingPunct="1">
              <a:lnSpc>
                <a:spcPct val="100000"/>
              </a:lnSpc>
              <a:spcBef>
                <a:spcPct val="0"/>
              </a:spcBef>
              <a:buNone/>
              <a:defRPr lang="en-US" sz="1900" b="1" kern="1200">
                <a:solidFill>
                  <a:schemeClr val="bg1"/>
                </a:solidFill>
                <a:latin typeface="+mj-lt"/>
                <a:ea typeface="+mj-ea"/>
                <a:cs typeface="+mj-cs"/>
              </a:defRPr>
            </a:lvl5pPr>
          </a:lstStyle>
          <a:p>
            <a:pPr lvl="0"/>
            <a:r>
              <a:rPr lang="en-US"/>
              <a:t>Edit Master text styles</a:t>
            </a:r>
          </a:p>
        </p:txBody>
      </p:sp>
      <p:sp>
        <p:nvSpPr>
          <p:cNvPr id="92" name="Rectangle 91"/>
          <p:cNvSpPr/>
          <p:nvPr userDrawn="1"/>
        </p:nvSpPr>
        <p:spPr>
          <a:xfrm>
            <a:off x="8874897" y="800100"/>
            <a:ext cx="2574956" cy="5257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Picture Placeholder 94"/>
          <p:cNvSpPr>
            <a:spLocks noGrp="1"/>
          </p:cNvSpPr>
          <p:nvPr>
            <p:ph type="pic" sz="quarter" idx="19"/>
          </p:nvPr>
        </p:nvSpPr>
        <p:spPr>
          <a:xfrm>
            <a:off x="8954677" y="1897062"/>
            <a:ext cx="2405005" cy="3063875"/>
          </a:xfrm>
        </p:spPr>
        <p:txBody>
          <a:bodyPr anchor="ctr"/>
          <a:lstStyle>
            <a:lvl1pPr marL="88900" indent="0" algn="ctr">
              <a:buNone/>
              <a:defRPr>
                <a:solidFill>
                  <a:schemeClr val="bg1"/>
                </a:solidFill>
              </a:defRPr>
            </a:lvl1pPr>
          </a:lstStyle>
          <a:p>
            <a:r>
              <a:rPr lang="en-US"/>
              <a:t>Click icon to add picture</a:t>
            </a:r>
          </a:p>
        </p:txBody>
      </p:sp>
      <p:sp>
        <p:nvSpPr>
          <p:cNvPr id="94" name="Text Placeholder 97"/>
          <p:cNvSpPr>
            <a:spLocks noGrp="1"/>
          </p:cNvSpPr>
          <p:nvPr>
            <p:ph type="body" sz="quarter" idx="20"/>
          </p:nvPr>
        </p:nvSpPr>
        <p:spPr>
          <a:xfrm>
            <a:off x="8962172" y="982663"/>
            <a:ext cx="2405005" cy="712787"/>
          </a:xfrm>
        </p:spPr>
        <p:txBody>
          <a:bodyPr>
            <a:noAutofit/>
          </a:bodyPr>
          <a:lstStyle>
            <a:lvl1pPr marL="0" indent="0" algn="ctr" defTabSz="914400" rtl="0" eaLnBrk="1" latinLnBrk="0" hangingPunct="1">
              <a:lnSpc>
                <a:spcPct val="100000"/>
              </a:lnSpc>
              <a:spcBef>
                <a:spcPct val="0"/>
              </a:spcBef>
              <a:buNone/>
              <a:defRPr lang="en-US" sz="1900" b="0" kern="1200" smtClean="0">
                <a:solidFill>
                  <a:schemeClr val="bg1"/>
                </a:solidFill>
                <a:latin typeface="FranklinGotTExtCon" pitchFamily="2" charset="0"/>
                <a:ea typeface="+mj-ea"/>
                <a:cs typeface="+mj-cs"/>
              </a:defRPr>
            </a:lvl1pPr>
            <a:lvl2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2pPr>
            <a:lvl3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3pPr>
            <a:lvl4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4pPr>
            <a:lvl5pPr marL="0" indent="0" algn="ctr" defTabSz="914400" rtl="0" eaLnBrk="1" latinLnBrk="0" hangingPunct="1">
              <a:lnSpc>
                <a:spcPct val="100000"/>
              </a:lnSpc>
              <a:spcBef>
                <a:spcPct val="0"/>
              </a:spcBef>
              <a:buNone/>
              <a:defRPr lang="en-US" sz="1900" b="1" kern="1200">
                <a:solidFill>
                  <a:schemeClr val="bg1"/>
                </a:solidFill>
                <a:latin typeface="+mj-lt"/>
                <a:ea typeface="+mj-ea"/>
                <a:cs typeface="+mj-cs"/>
              </a:defRPr>
            </a:lvl5pPr>
          </a:lstStyle>
          <a:p>
            <a:pPr lvl="0"/>
            <a:r>
              <a:rPr lang="en-US"/>
              <a:t>Edit Master text styles</a:t>
            </a:r>
          </a:p>
        </p:txBody>
      </p:sp>
      <p:sp>
        <p:nvSpPr>
          <p:cNvPr id="95" name="Text Placeholder 97"/>
          <p:cNvSpPr>
            <a:spLocks noGrp="1"/>
          </p:cNvSpPr>
          <p:nvPr>
            <p:ph type="body" sz="quarter" idx="21"/>
          </p:nvPr>
        </p:nvSpPr>
        <p:spPr>
          <a:xfrm>
            <a:off x="8962172" y="5162550"/>
            <a:ext cx="2405005" cy="817426"/>
          </a:xfrm>
        </p:spPr>
        <p:txBody>
          <a:bodyPr anchor="b">
            <a:noAutofit/>
          </a:bodyPr>
          <a:lstStyle>
            <a:lvl1pPr marL="0" indent="0" algn="ctr" defTabSz="914400" rtl="0" eaLnBrk="1" latinLnBrk="0" hangingPunct="1">
              <a:lnSpc>
                <a:spcPct val="100000"/>
              </a:lnSpc>
              <a:spcBef>
                <a:spcPct val="0"/>
              </a:spcBef>
              <a:buNone/>
              <a:defRPr lang="en-US" sz="1300" kern="1200">
                <a:solidFill>
                  <a:schemeClr val="bg1"/>
                </a:solidFill>
                <a:latin typeface="FranklinGotTExtCon" pitchFamily="2" charset="0"/>
                <a:ea typeface="+mn-ea"/>
                <a:cs typeface="+mn-cs"/>
              </a:defRPr>
            </a:lvl1pPr>
            <a:lvl2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2pPr>
            <a:lvl3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3pPr>
            <a:lvl4pPr marL="0" indent="0" algn="ctr" defTabSz="914400" rtl="0" eaLnBrk="1" latinLnBrk="0" hangingPunct="1">
              <a:lnSpc>
                <a:spcPct val="100000"/>
              </a:lnSpc>
              <a:spcBef>
                <a:spcPct val="0"/>
              </a:spcBef>
              <a:buNone/>
              <a:defRPr lang="en-US" sz="1900" b="1" kern="1200" smtClean="0">
                <a:solidFill>
                  <a:schemeClr val="bg1"/>
                </a:solidFill>
                <a:latin typeface="+mj-lt"/>
                <a:ea typeface="+mj-ea"/>
                <a:cs typeface="+mj-cs"/>
              </a:defRPr>
            </a:lvl4pPr>
            <a:lvl5pPr marL="0" indent="0" algn="ctr" defTabSz="914400" rtl="0" eaLnBrk="1" latinLnBrk="0" hangingPunct="1">
              <a:lnSpc>
                <a:spcPct val="100000"/>
              </a:lnSpc>
              <a:spcBef>
                <a:spcPct val="0"/>
              </a:spcBef>
              <a:buNone/>
              <a:defRPr lang="en-US" sz="1900" b="1" kern="1200">
                <a:solidFill>
                  <a:schemeClr val="bg1"/>
                </a:solidFill>
                <a:latin typeface="+mj-lt"/>
                <a:ea typeface="+mj-ea"/>
                <a:cs typeface="+mj-cs"/>
              </a:defRPr>
            </a:lvl5pPr>
          </a:lstStyle>
          <a:p>
            <a:pPr lvl="0"/>
            <a:r>
              <a:rPr lang="en-US"/>
              <a:t>Edit Master text styles</a:t>
            </a:r>
          </a:p>
        </p:txBody>
      </p:sp>
      <p:sp>
        <p:nvSpPr>
          <p:cNvPr id="2" name="Footer Placeholder 1"/>
          <p:cNvSpPr>
            <a:spLocks noGrp="1"/>
          </p:cNvSpPr>
          <p:nvPr>
            <p:ph type="ftr" sz="quarter" idx="22"/>
          </p:nvPr>
        </p:nvSpPr>
        <p:spPr/>
        <p:txBody>
          <a:bodyPr/>
          <a:lstStyle/>
          <a:p>
            <a:r>
              <a:rPr lang="en-US"/>
              <a:t>MELODY #x.xx Course title</a:t>
            </a:r>
          </a:p>
        </p:txBody>
      </p:sp>
      <p:sp>
        <p:nvSpPr>
          <p:cNvPr id="3" name="Slide Number Placeholder 2"/>
          <p:cNvSpPr>
            <a:spLocks noGrp="1"/>
          </p:cNvSpPr>
          <p:nvPr>
            <p:ph type="sldNum" sz="quarter" idx="23"/>
          </p:nvPr>
        </p:nvSpPr>
        <p:spPr/>
        <p:txBody>
          <a:bodyPr/>
          <a:lstStyle/>
          <a:p>
            <a:fld id="{A814E660-BF25-4843-B2A0-93C6E2B6253B}" type="slidenum">
              <a:rPr lang="en-BE" smtClean="0"/>
              <a:pPr/>
              <a:t>‹#›</a:t>
            </a:fld>
            <a:endParaRPr lang="en-BE" dirty="0"/>
          </a:p>
        </p:txBody>
      </p:sp>
    </p:spTree>
    <p:extLst>
      <p:ext uri="{BB962C8B-B14F-4D97-AF65-F5344CB8AC3E}">
        <p14:creationId xmlns:p14="http://schemas.microsoft.com/office/powerpoint/2010/main" val="7849310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info 2">
    <p:spTree>
      <p:nvGrpSpPr>
        <p:cNvPr id="1" name=""/>
        <p:cNvGrpSpPr/>
        <p:nvPr/>
      </p:nvGrpSpPr>
      <p:grpSpPr>
        <a:xfrm>
          <a:off x="0" y="0"/>
          <a:ext cx="0" cy="0"/>
          <a:chOff x="0" y="0"/>
          <a:chExt cx="0" cy="0"/>
        </a:xfrm>
      </p:grpSpPr>
      <p:sp>
        <p:nvSpPr>
          <p:cNvPr id="15" name="Tijdelijke aanduiding voor afbeelding 14">
            <a:extLst>
              <a:ext uri="{FF2B5EF4-FFF2-40B4-BE49-F238E27FC236}">
                <a16:creationId xmlns:a16="http://schemas.microsoft.com/office/drawing/2014/main" id="{082B9D0C-0783-431C-BFBF-3A3AA871FE82}"/>
              </a:ext>
            </a:extLst>
          </p:cNvPr>
          <p:cNvSpPr>
            <a:spLocks noGrp="1"/>
          </p:cNvSpPr>
          <p:nvPr>
            <p:ph type="pic" sz="quarter" idx="12" hasCustomPrompt="1"/>
          </p:nvPr>
        </p:nvSpPr>
        <p:spPr>
          <a:xfrm>
            <a:off x="0" y="0"/>
            <a:ext cx="12192000" cy="6858000"/>
          </a:xfrm>
          <a:prstGeom prst="rect">
            <a:avLst/>
          </a:prstGeom>
          <a:solidFill>
            <a:schemeClr val="accent5">
              <a:lumMod val="50000"/>
              <a:alpha val="78000"/>
            </a:schemeClr>
          </a:solidFill>
        </p:spPr>
        <p:txBody>
          <a:bodyPr anchor="ctr" anchorCtr="0"/>
          <a:lstStyle>
            <a:lvl1pPr marL="0" marR="0" indent="0" algn="l" defTabSz="914400" rtl="0" eaLnBrk="1" fontAlgn="auto" latinLnBrk="0" hangingPunct="1">
              <a:lnSpc>
                <a:spcPct val="90000"/>
              </a:lnSpc>
              <a:spcBef>
                <a:spcPts val="1000"/>
              </a:spcBef>
              <a:spcAft>
                <a:spcPts val="0"/>
              </a:spcAft>
              <a:buClr>
                <a:schemeClr val="accent2"/>
              </a:buClr>
              <a:buSzTx/>
              <a:buFontTx/>
              <a:buNone/>
              <a:tabLst/>
              <a:defRPr baseline="0">
                <a:solidFill>
                  <a:schemeClr val="bg1"/>
                </a:solidFill>
              </a:defRPr>
            </a:lvl1pPr>
          </a:lstStyle>
          <a:p>
            <a:r>
              <a:rPr lang="en-US"/>
              <a:t>&gt;&gt;&gt;&gt;&gt;&gt;&gt;&gt;&gt; Click to add picture &gt;</a:t>
            </a:r>
            <a:endParaRPr lang="en-BE" dirty="0"/>
          </a:p>
        </p:txBody>
      </p:sp>
      <p:sp>
        <p:nvSpPr>
          <p:cNvPr id="9" name="Tijdelijke aanduiding voor tekst 25">
            <a:extLst>
              <a:ext uri="{FF2B5EF4-FFF2-40B4-BE49-F238E27FC236}">
                <a16:creationId xmlns:a16="http://schemas.microsoft.com/office/drawing/2014/main" id="{6A895D29-FC6A-432A-8385-E2F1D027CD96}"/>
              </a:ext>
            </a:extLst>
          </p:cNvPr>
          <p:cNvSpPr>
            <a:spLocks noGrp="1" noChangeAspect="1"/>
          </p:cNvSpPr>
          <p:nvPr>
            <p:ph type="body" sz="quarter" idx="13" hasCustomPrompt="1"/>
          </p:nvPr>
        </p:nvSpPr>
        <p:spPr>
          <a:xfrm flipH="1">
            <a:off x="7620000" y="1333500"/>
            <a:ext cx="3327400" cy="4343400"/>
          </a:xfrm>
          <a:prstGeom prst="rect">
            <a:avLst/>
          </a:prstGeom>
          <a:blipFill dpi="0" rotWithShape="1">
            <a:blip r:embed="rId2"/>
            <a:srcRect/>
            <a:stretch>
              <a:fillRect/>
            </a:stretch>
          </a:blipFill>
        </p:spPr>
        <p:txBody>
          <a:bodyPr lIns="1005840" tIns="2194560" rIns="182880" bIns="1188720"/>
          <a:lstStyle>
            <a:lvl1pPr marL="0" indent="0">
              <a:buFontTx/>
              <a:buNone/>
              <a:defRPr sz="2400" b="1">
                <a:solidFill>
                  <a:schemeClr val="bg1"/>
                </a:solidFill>
                <a:latin typeface="+mj-lt"/>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BE"/>
              <a:t> </a:t>
            </a:r>
            <a:endParaRPr lang="en-BE" dirty="0"/>
          </a:p>
        </p:txBody>
      </p:sp>
      <p:sp>
        <p:nvSpPr>
          <p:cNvPr id="253" name="Titel 1">
            <a:extLst>
              <a:ext uri="{FF2B5EF4-FFF2-40B4-BE49-F238E27FC236}">
                <a16:creationId xmlns:a16="http://schemas.microsoft.com/office/drawing/2014/main" id="{F8EDE2AA-5EC7-4E82-852A-FE7B050223C2}"/>
              </a:ext>
            </a:extLst>
          </p:cNvPr>
          <p:cNvSpPr>
            <a:spLocks noGrp="1"/>
          </p:cNvSpPr>
          <p:nvPr>
            <p:ph type="title"/>
          </p:nvPr>
        </p:nvSpPr>
        <p:spPr>
          <a:xfrm>
            <a:off x="7780020" y="1479973"/>
            <a:ext cx="2992891" cy="1357231"/>
          </a:xfrm>
          <a:prstGeom prst="rect">
            <a:avLst/>
          </a:prstGeom>
        </p:spPr>
        <p:txBody>
          <a:bodyPr lIns="0" tIns="0" rIns="0" bIns="0">
            <a:noAutofit/>
          </a:bodyPr>
          <a:lstStyle>
            <a:lvl1pPr>
              <a:defRPr lang="en-BE" sz="4800" b="0" kern="1200" dirty="0">
                <a:solidFill>
                  <a:schemeClr val="bg1"/>
                </a:solidFill>
                <a:latin typeface="FranklinGotTExtCon" pitchFamily="2" charset="0"/>
                <a:ea typeface="+mn-ea"/>
                <a:cs typeface="+mn-cs"/>
              </a:defRPr>
            </a:lvl1pPr>
          </a:lstStyle>
          <a:p>
            <a:r>
              <a:rPr lang="en-US"/>
              <a:t>Click to edit Master title style</a:t>
            </a:r>
            <a:endParaRPr lang="en-BE" dirty="0"/>
          </a:p>
        </p:txBody>
      </p:sp>
      <p:sp>
        <p:nvSpPr>
          <p:cNvPr id="254" name="Tijdelijke aanduiding voor tekst 3">
            <a:extLst>
              <a:ext uri="{FF2B5EF4-FFF2-40B4-BE49-F238E27FC236}">
                <a16:creationId xmlns:a16="http://schemas.microsoft.com/office/drawing/2014/main" id="{C77A671E-B4FD-4971-A22F-87DB01A11F14}"/>
              </a:ext>
            </a:extLst>
          </p:cNvPr>
          <p:cNvSpPr>
            <a:spLocks noGrp="1"/>
          </p:cNvSpPr>
          <p:nvPr>
            <p:ph type="body" sz="quarter" idx="14"/>
          </p:nvPr>
        </p:nvSpPr>
        <p:spPr>
          <a:xfrm>
            <a:off x="7780275" y="2931187"/>
            <a:ext cx="2983043" cy="2606013"/>
          </a:xfrm>
          <a:prstGeom prst="rect">
            <a:avLst/>
          </a:prstGeom>
        </p:spPr>
        <p:txBody>
          <a:bodyPr lIns="0" tIns="0" rIns="0" bIns="91440">
            <a:normAutofit/>
          </a:bodyPr>
          <a:lstStyle>
            <a:lvl1pPr marL="0" indent="0">
              <a:buFontTx/>
              <a:buNone/>
              <a:defRPr lang="nl-NL" sz="2400" kern="1200" dirty="0">
                <a:solidFill>
                  <a:schemeClr val="accent2"/>
                </a:solidFill>
                <a:latin typeface="+mj-lt"/>
                <a:ea typeface="+mn-ea"/>
                <a:cs typeface="+mn-cs"/>
              </a:defRPr>
            </a:lvl1pPr>
          </a:lstStyle>
          <a:p>
            <a:pPr lvl="0"/>
            <a:r>
              <a:rPr lang="en-US"/>
              <a:t>Edit Master text styles</a:t>
            </a:r>
          </a:p>
        </p:txBody>
      </p:sp>
      <p:sp>
        <p:nvSpPr>
          <p:cNvPr id="7" name="Tijdelijke aanduiding voor dianummer 5">
            <a:extLst>
              <a:ext uri="{FF2B5EF4-FFF2-40B4-BE49-F238E27FC236}">
                <a16:creationId xmlns:a16="http://schemas.microsoft.com/office/drawing/2014/main" id="{85ACB9A7-77F2-41DA-BDAD-3E1B26CA8CAF}"/>
              </a:ext>
            </a:extLst>
          </p:cNvPr>
          <p:cNvSpPr>
            <a:spLocks noGrp="1"/>
          </p:cNvSpPr>
          <p:nvPr>
            <p:ph type="sldNum" sz="quarter" idx="4"/>
          </p:nvPr>
        </p:nvSpPr>
        <p:spPr>
          <a:xfrm>
            <a:off x="8980433" y="7055229"/>
            <a:ext cx="2743200" cy="230784"/>
          </a:xfrm>
          <a:prstGeom prst="rect">
            <a:avLst/>
          </a:prstGeom>
        </p:spPr>
        <p:txBody>
          <a:bodyPr vert="horz" lIns="0" tIns="0" rIns="0" bIns="0" rtlCol="0" anchor="t" anchorCtr="0"/>
          <a:lstStyle>
            <a:lvl1pPr algn="r">
              <a:defRPr sz="1000" b="1">
                <a:solidFill>
                  <a:schemeClr val="tx1"/>
                </a:solidFill>
                <a:latin typeface="+mj-lt"/>
                <a:ea typeface="Segoe UI Black" panose="020B0A02040204020203" pitchFamily="34" charset="0"/>
                <a:cs typeface="Segoe UI Semibold" panose="020B0702040204020203" pitchFamily="34" charset="0"/>
              </a:defRPr>
            </a:lvl1pPr>
          </a:lstStyle>
          <a:p>
            <a:fld id="{A814E660-BF25-4843-B2A0-93C6E2B6253B}" type="slidenum">
              <a:rPr lang="en-BE" smtClean="0"/>
              <a:pPr/>
              <a:t>‹#›</a:t>
            </a:fld>
            <a:endParaRPr lang="en-BE" dirty="0"/>
          </a:p>
        </p:txBody>
      </p:sp>
    </p:spTree>
    <p:extLst>
      <p:ext uri="{BB962C8B-B14F-4D97-AF65-F5344CB8AC3E}">
        <p14:creationId xmlns:p14="http://schemas.microsoft.com/office/powerpoint/2010/main" val="426032281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con &amp; Text 1">
    <p:spTree>
      <p:nvGrpSpPr>
        <p:cNvPr id="1" name=""/>
        <p:cNvGrpSpPr/>
        <p:nvPr/>
      </p:nvGrpSpPr>
      <p:grpSpPr>
        <a:xfrm>
          <a:off x="0" y="0"/>
          <a:ext cx="0" cy="0"/>
          <a:chOff x="0" y="0"/>
          <a:chExt cx="0" cy="0"/>
        </a:xfrm>
      </p:grpSpPr>
      <p:sp>
        <p:nvSpPr>
          <p:cNvPr id="15" name="Tijdelijke aanduiding voor afbeelding 3">
            <a:extLst>
              <a:ext uri="{FF2B5EF4-FFF2-40B4-BE49-F238E27FC236}">
                <a16:creationId xmlns:a16="http://schemas.microsoft.com/office/drawing/2014/main" id="{E2D5FF81-71AA-4A77-BAFA-7D04F841B056}"/>
              </a:ext>
            </a:extLst>
          </p:cNvPr>
          <p:cNvSpPr>
            <a:spLocks noGrp="1"/>
          </p:cNvSpPr>
          <p:nvPr>
            <p:ph type="pic" sz="quarter" idx="15" hasCustomPrompt="1"/>
          </p:nvPr>
        </p:nvSpPr>
        <p:spPr>
          <a:xfrm>
            <a:off x="5067299" y="1905000"/>
            <a:ext cx="2160000" cy="1346400"/>
          </a:xfrm>
          <a:prstGeom prst="rect">
            <a:avLst/>
          </a:prstGeom>
        </p:spPr>
        <p:txBody>
          <a:bodyPr>
            <a:normAutofit/>
          </a:bodyPr>
          <a:lstStyle>
            <a:lvl1pPr marL="0" indent="0" algn="ctr">
              <a:lnSpc>
                <a:spcPct val="100000"/>
              </a:lnSpc>
              <a:spcBef>
                <a:spcPts val="300"/>
              </a:spcBef>
              <a:buFontTx/>
              <a:buNone/>
              <a:defRPr sz="1100">
                <a:solidFill>
                  <a:schemeClr val="tx1"/>
                </a:solidFill>
              </a:defRPr>
            </a:lvl1pPr>
          </a:lstStyle>
          <a:p>
            <a:r>
              <a:rPr lang="en-US"/>
              <a:t>add icon</a:t>
            </a:r>
          </a:p>
        </p:txBody>
      </p:sp>
      <p:sp>
        <p:nvSpPr>
          <p:cNvPr id="16" name="Tijdelijke aanduiding voor tekst 9">
            <a:extLst>
              <a:ext uri="{FF2B5EF4-FFF2-40B4-BE49-F238E27FC236}">
                <a16:creationId xmlns:a16="http://schemas.microsoft.com/office/drawing/2014/main" id="{2F64FA00-F52F-4F8C-9ED0-8C00855A7D4E}"/>
              </a:ext>
            </a:extLst>
          </p:cNvPr>
          <p:cNvSpPr>
            <a:spLocks noGrp="1"/>
          </p:cNvSpPr>
          <p:nvPr>
            <p:ph type="body" sz="quarter" idx="17"/>
          </p:nvPr>
        </p:nvSpPr>
        <p:spPr>
          <a:xfrm>
            <a:off x="766763" y="3647804"/>
            <a:ext cx="10661665" cy="2168795"/>
          </a:xfrm>
          <a:prstGeom prst="rect">
            <a:avLst/>
          </a:prstGeom>
        </p:spPr>
        <p:txBody>
          <a:bodyPr lIns="0" tIns="0" rIns="0" bIns="0" anchor="ctr" anchorCtr="0">
            <a:noAutofit/>
          </a:bodyPr>
          <a:lstStyle>
            <a:lvl1pPr marL="0" indent="0" algn="ctr">
              <a:buFontTx/>
              <a:buNone/>
              <a:defRPr sz="3600">
                <a:solidFill>
                  <a:schemeClr val="accent2"/>
                </a:solidFill>
                <a:latin typeface="Segoe UI Semibold" panose="020B0702040204020203" pitchFamily="34" charset="0"/>
                <a:cs typeface="Segoe UI Semibold" panose="020B0702040204020203" pitchFamily="34" charset="0"/>
              </a:defRPr>
            </a:lvl1pPr>
            <a:lvl2pPr marL="457200" indent="0">
              <a:buFontTx/>
              <a:buNone/>
              <a:defRPr>
                <a:latin typeface="+mj-lt"/>
              </a:defRPr>
            </a:lvl2pPr>
            <a:lvl3pPr marL="914400" indent="0">
              <a:buFontTx/>
              <a:buNone/>
              <a:defRPr>
                <a:latin typeface="+mj-lt"/>
              </a:defRPr>
            </a:lvl3pPr>
            <a:lvl4pPr marL="1371600" indent="0">
              <a:buFontTx/>
              <a:buNone/>
              <a:defRPr>
                <a:latin typeface="+mj-lt"/>
              </a:defRPr>
            </a:lvl4pPr>
            <a:lvl5pPr marL="1828800" indent="0">
              <a:buFontTx/>
              <a:buNone/>
              <a:defRPr>
                <a:latin typeface="+mj-lt"/>
              </a:defRPr>
            </a:lvl5pPr>
          </a:lstStyle>
          <a:p>
            <a:pPr lvl="0"/>
            <a:endParaRPr lang="nl-NL" dirty="0"/>
          </a:p>
        </p:txBody>
      </p:sp>
      <p:sp>
        <p:nvSpPr>
          <p:cNvPr id="6" name="Tijdelijke aanduiding voor dianummer 5">
            <a:extLst>
              <a:ext uri="{FF2B5EF4-FFF2-40B4-BE49-F238E27FC236}">
                <a16:creationId xmlns:a16="http://schemas.microsoft.com/office/drawing/2014/main" id="{85ACB9A7-77F2-41DA-BDAD-3E1B26CA8CAF}"/>
              </a:ext>
            </a:extLst>
          </p:cNvPr>
          <p:cNvSpPr>
            <a:spLocks noGrp="1"/>
          </p:cNvSpPr>
          <p:nvPr>
            <p:ph type="sldNum" sz="quarter" idx="4"/>
          </p:nvPr>
        </p:nvSpPr>
        <p:spPr>
          <a:xfrm>
            <a:off x="8980433" y="6479665"/>
            <a:ext cx="2743200" cy="230784"/>
          </a:xfrm>
          <a:prstGeom prst="rect">
            <a:avLst/>
          </a:prstGeom>
        </p:spPr>
        <p:txBody>
          <a:bodyPr vert="horz" lIns="0" tIns="0" rIns="0" bIns="0" rtlCol="0" anchor="t" anchorCtr="0"/>
          <a:lstStyle>
            <a:lvl1pPr algn="r">
              <a:defRPr sz="1000" b="1">
                <a:solidFill>
                  <a:schemeClr val="tx1"/>
                </a:solidFill>
                <a:latin typeface="+mj-lt"/>
                <a:ea typeface="Segoe UI Black" panose="020B0A02040204020203" pitchFamily="34" charset="0"/>
                <a:cs typeface="Segoe UI Semibold" panose="020B0702040204020203" pitchFamily="34" charset="0"/>
              </a:defRPr>
            </a:lvl1pPr>
          </a:lstStyle>
          <a:p>
            <a:fld id="{A814E660-BF25-4843-B2A0-93C6E2B6253B}" type="slidenum">
              <a:rPr lang="en-BE" smtClean="0"/>
              <a:pPr/>
              <a:t>‹#›</a:t>
            </a:fld>
            <a:endParaRPr lang="en-BE" dirty="0"/>
          </a:p>
        </p:txBody>
      </p:sp>
      <p:sp>
        <p:nvSpPr>
          <p:cNvPr id="2" name="Footer Placeholder 1"/>
          <p:cNvSpPr>
            <a:spLocks noGrp="1"/>
          </p:cNvSpPr>
          <p:nvPr>
            <p:ph type="ftr" sz="quarter" idx="18"/>
          </p:nvPr>
        </p:nvSpPr>
        <p:spPr/>
        <p:txBody>
          <a:bodyPr/>
          <a:lstStyle/>
          <a:p>
            <a:r>
              <a:rPr lang="en-US"/>
              <a:t>MELODY #x.xx Course title</a:t>
            </a:r>
          </a:p>
        </p:txBody>
      </p:sp>
    </p:spTree>
    <p:extLst>
      <p:ext uri="{BB962C8B-B14F-4D97-AF65-F5344CB8AC3E}">
        <p14:creationId xmlns:p14="http://schemas.microsoft.com/office/powerpoint/2010/main" val="31696721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Icon &amp; Text 1">
    <p:spTree>
      <p:nvGrpSpPr>
        <p:cNvPr id="1" name=""/>
        <p:cNvGrpSpPr/>
        <p:nvPr/>
      </p:nvGrpSpPr>
      <p:grpSpPr>
        <a:xfrm>
          <a:off x="0" y="0"/>
          <a:ext cx="0" cy="0"/>
          <a:chOff x="0" y="0"/>
          <a:chExt cx="0" cy="0"/>
        </a:xfrm>
      </p:grpSpPr>
      <p:sp>
        <p:nvSpPr>
          <p:cNvPr id="15" name="Tijdelijke aanduiding voor afbeelding 3">
            <a:extLst>
              <a:ext uri="{FF2B5EF4-FFF2-40B4-BE49-F238E27FC236}">
                <a16:creationId xmlns:a16="http://schemas.microsoft.com/office/drawing/2014/main" id="{E2D5FF81-71AA-4A77-BAFA-7D04F841B056}"/>
              </a:ext>
            </a:extLst>
          </p:cNvPr>
          <p:cNvSpPr>
            <a:spLocks noGrp="1"/>
          </p:cNvSpPr>
          <p:nvPr>
            <p:ph type="pic" sz="quarter" idx="15" hasCustomPrompt="1"/>
          </p:nvPr>
        </p:nvSpPr>
        <p:spPr>
          <a:xfrm>
            <a:off x="5067299" y="1905000"/>
            <a:ext cx="2160000" cy="1346400"/>
          </a:xfrm>
          <a:prstGeom prst="rect">
            <a:avLst/>
          </a:prstGeom>
        </p:spPr>
        <p:txBody>
          <a:bodyPr>
            <a:normAutofit/>
          </a:bodyPr>
          <a:lstStyle>
            <a:lvl1pPr marL="0" indent="0" algn="ctr">
              <a:lnSpc>
                <a:spcPct val="100000"/>
              </a:lnSpc>
              <a:spcBef>
                <a:spcPts val="300"/>
              </a:spcBef>
              <a:buFontTx/>
              <a:buNone/>
              <a:defRPr sz="1100">
                <a:solidFill>
                  <a:schemeClr val="tx1"/>
                </a:solidFill>
              </a:defRPr>
            </a:lvl1pPr>
          </a:lstStyle>
          <a:p>
            <a:r>
              <a:rPr lang="en-US"/>
              <a:t>add icon</a:t>
            </a:r>
          </a:p>
        </p:txBody>
      </p:sp>
      <p:sp>
        <p:nvSpPr>
          <p:cNvPr id="16" name="Tijdelijke aanduiding voor tekst 9">
            <a:extLst>
              <a:ext uri="{FF2B5EF4-FFF2-40B4-BE49-F238E27FC236}">
                <a16:creationId xmlns:a16="http://schemas.microsoft.com/office/drawing/2014/main" id="{2F64FA00-F52F-4F8C-9ED0-8C00855A7D4E}"/>
              </a:ext>
            </a:extLst>
          </p:cNvPr>
          <p:cNvSpPr>
            <a:spLocks noGrp="1"/>
          </p:cNvSpPr>
          <p:nvPr>
            <p:ph type="body" sz="quarter" idx="17"/>
          </p:nvPr>
        </p:nvSpPr>
        <p:spPr>
          <a:xfrm>
            <a:off x="766763" y="3647804"/>
            <a:ext cx="10661665" cy="2168795"/>
          </a:xfrm>
          <a:prstGeom prst="rect">
            <a:avLst/>
          </a:prstGeom>
        </p:spPr>
        <p:txBody>
          <a:bodyPr lIns="0" tIns="0" rIns="0" bIns="0" anchor="ctr" anchorCtr="0">
            <a:noAutofit/>
          </a:bodyPr>
          <a:lstStyle>
            <a:lvl1pPr marL="0" indent="0" algn="ctr">
              <a:buFontTx/>
              <a:buNone/>
              <a:defRPr sz="3600">
                <a:solidFill>
                  <a:schemeClr val="accent2"/>
                </a:solidFill>
                <a:latin typeface="Segoe UI Semibold" panose="020B0702040204020203" pitchFamily="34" charset="0"/>
                <a:cs typeface="Segoe UI Semibold" panose="020B0702040204020203" pitchFamily="34" charset="0"/>
              </a:defRPr>
            </a:lvl1pPr>
            <a:lvl2pPr marL="457200" indent="0">
              <a:buFontTx/>
              <a:buNone/>
              <a:defRPr>
                <a:latin typeface="+mj-lt"/>
              </a:defRPr>
            </a:lvl2pPr>
            <a:lvl3pPr marL="914400" indent="0">
              <a:buFontTx/>
              <a:buNone/>
              <a:defRPr>
                <a:latin typeface="+mj-lt"/>
              </a:defRPr>
            </a:lvl3pPr>
            <a:lvl4pPr marL="1371600" indent="0">
              <a:buFontTx/>
              <a:buNone/>
              <a:defRPr>
                <a:latin typeface="+mj-lt"/>
              </a:defRPr>
            </a:lvl4pPr>
            <a:lvl5pPr marL="1828800" indent="0">
              <a:buFontTx/>
              <a:buNone/>
              <a:defRPr>
                <a:latin typeface="+mj-lt"/>
              </a:defRPr>
            </a:lvl5pPr>
          </a:lstStyle>
          <a:p>
            <a:pPr lvl="0"/>
            <a:endParaRPr lang="nl-NL" dirty="0"/>
          </a:p>
        </p:txBody>
      </p:sp>
      <p:sp>
        <p:nvSpPr>
          <p:cNvPr id="6" name="Tijdelijke aanduiding voor dianummer 5">
            <a:extLst>
              <a:ext uri="{FF2B5EF4-FFF2-40B4-BE49-F238E27FC236}">
                <a16:creationId xmlns:a16="http://schemas.microsoft.com/office/drawing/2014/main" id="{85ACB9A7-77F2-41DA-BDAD-3E1B26CA8CAF}"/>
              </a:ext>
            </a:extLst>
          </p:cNvPr>
          <p:cNvSpPr>
            <a:spLocks noGrp="1"/>
          </p:cNvSpPr>
          <p:nvPr>
            <p:ph type="sldNum" sz="quarter" idx="4"/>
          </p:nvPr>
        </p:nvSpPr>
        <p:spPr>
          <a:xfrm>
            <a:off x="8980433" y="6479665"/>
            <a:ext cx="2743200" cy="230784"/>
          </a:xfrm>
          <a:prstGeom prst="rect">
            <a:avLst/>
          </a:prstGeom>
        </p:spPr>
        <p:txBody>
          <a:bodyPr vert="horz" lIns="0" tIns="0" rIns="0" bIns="0" rtlCol="0" anchor="t" anchorCtr="0"/>
          <a:lstStyle>
            <a:lvl1pPr algn="r">
              <a:defRPr sz="1000" b="1">
                <a:solidFill>
                  <a:schemeClr val="tx1"/>
                </a:solidFill>
                <a:latin typeface="+mj-lt"/>
                <a:ea typeface="Segoe UI Black" panose="020B0A02040204020203" pitchFamily="34" charset="0"/>
                <a:cs typeface="Segoe UI Semibold" panose="020B0702040204020203" pitchFamily="34" charset="0"/>
              </a:defRPr>
            </a:lvl1pPr>
          </a:lstStyle>
          <a:p>
            <a:fld id="{A814E660-BF25-4843-B2A0-93C6E2B6253B}" type="slidenum">
              <a:rPr lang="en-BE" smtClean="0"/>
              <a:pPr/>
              <a:t>‹#›</a:t>
            </a:fld>
            <a:endParaRPr lang="en-BE" dirty="0"/>
          </a:p>
        </p:txBody>
      </p:sp>
      <p:sp>
        <p:nvSpPr>
          <p:cNvPr id="2" name="Footer Placeholder 1"/>
          <p:cNvSpPr>
            <a:spLocks noGrp="1"/>
          </p:cNvSpPr>
          <p:nvPr>
            <p:ph type="ftr" sz="quarter" idx="18"/>
          </p:nvPr>
        </p:nvSpPr>
        <p:spPr/>
        <p:txBody>
          <a:bodyPr/>
          <a:lstStyle/>
          <a:p>
            <a:r>
              <a:rPr lang="en-US"/>
              <a:t>MELODY #x.xx Course title</a:t>
            </a:r>
          </a:p>
        </p:txBody>
      </p:sp>
    </p:spTree>
    <p:extLst>
      <p:ext uri="{BB962C8B-B14F-4D97-AF65-F5344CB8AC3E}">
        <p14:creationId xmlns:p14="http://schemas.microsoft.com/office/powerpoint/2010/main" val="8189581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740542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Blank footer">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MELODY #x.xx Course title</a:t>
            </a:r>
          </a:p>
        </p:txBody>
      </p:sp>
      <p:sp>
        <p:nvSpPr>
          <p:cNvPr id="5" name="Slide Number Placeholder 4"/>
          <p:cNvSpPr>
            <a:spLocks noGrp="1"/>
          </p:cNvSpPr>
          <p:nvPr>
            <p:ph type="sldNum" sz="quarter" idx="11"/>
          </p:nvPr>
        </p:nvSpPr>
        <p:spPr/>
        <p:txBody>
          <a:bodyPr/>
          <a:lstStyle/>
          <a:p>
            <a:fld id="{A814E660-BF25-4843-B2A0-93C6E2B6253B}" type="slidenum">
              <a:rPr lang="en-BE" smtClean="0"/>
              <a:pPr/>
              <a:t>‹#›</a:t>
            </a:fld>
            <a:endParaRPr lang="en-BE" dirty="0"/>
          </a:p>
        </p:txBody>
      </p:sp>
    </p:spTree>
    <p:extLst>
      <p:ext uri="{BB962C8B-B14F-4D97-AF65-F5344CB8AC3E}">
        <p14:creationId xmlns:p14="http://schemas.microsoft.com/office/powerpoint/2010/main" val="39612142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dex slide">
    <p:spTree>
      <p:nvGrpSpPr>
        <p:cNvPr id="1" name=""/>
        <p:cNvGrpSpPr/>
        <p:nvPr/>
      </p:nvGrpSpPr>
      <p:grpSpPr>
        <a:xfrm>
          <a:off x="0" y="0"/>
          <a:ext cx="0" cy="0"/>
          <a:chOff x="0" y="0"/>
          <a:chExt cx="0" cy="0"/>
        </a:xfrm>
      </p:grpSpPr>
      <p:sp>
        <p:nvSpPr>
          <p:cNvPr id="15" name="Tijdelijke aanduiding voor tekst 14">
            <a:extLst>
              <a:ext uri="{FF2B5EF4-FFF2-40B4-BE49-F238E27FC236}">
                <a16:creationId xmlns:a16="http://schemas.microsoft.com/office/drawing/2014/main" id="{B625ABE2-4787-4DCE-8BBA-59C73CFF5EFD}"/>
              </a:ext>
            </a:extLst>
          </p:cNvPr>
          <p:cNvSpPr>
            <a:spLocks noGrp="1"/>
          </p:cNvSpPr>
          <p:nvPr>
            <p:ph type="body" sz="quarter" idx="12" hasCustomPrompt="1"/>
          </p:nvPr>
        </p:nvSpPr>
        <p:spPr>
          <a:xfrm>
            <a:off x="9220200" y="1794669"/>
            <a:ext cx="2097363" cy="3243262"/>
          </a:xfrm>
          <a:prstGeom prst="rect">
            <a:avLst/>
          </a:prstGeom>
        </p:spPr>
        <p:txBody>
          <a:bodyPr anchor="ctr">
            <a:noAutofit/>
          </a:bodyPr>
          <a:lstStyle>
            <a:lvl1pPr marL="0" indent="0">
              <a:lnSpc>
                <a:spcPct val="150000"/>
              </a:lnSpc>
              <a:spcBef>
                <a:spcPts val="0"/>
              </a:spcBef>
              <a:spcAft>
                <a:spcPts val="0"/>
              </a:spcAft>
              <a:buFont typeface="Georgia" panose="02040502050405020303" pitchFamily="18" charset="0"/>
              <a:buNone/>
              <a:defRPr sz="2800" b="1">
                <a:solidFill>
                  <a:schemeClr val="accent2"/>
                </a:solidFill>
                <a:latin typeface="+mj-lt"/>
              </a:defRPr>
            </a:lvl1pPr>
          </a:lstStyle>
          <a:p>
            <a:pPr lvl="0"/>
            <a:r>
              <a:rPr lang="nl-NL" dirty="0"/>
              <a:t> 3</a:t>
            </a:r>
          </a:p>
          <a:p>
            <a:pPr lvl="0"/>
            <a:r>
              <a:rPr lang="nl-NL" dirty="0"/>
              <a:t> 4</a:t>
            </a:r>
          </a:p>
          <a:p>
            <a:pPr lvl="0"/>
            <a:r>
              <a:rPr lang="nl-NL" dirty="0"/>
              <a:t> 5</a:t>
            </a:r>
          </a:p>
          <a:p>
            <a:pPr lvl="0"/>
            <a:r>
              <a:rPr lang="nl-NL" dirty="0"/>
              <a:t> 6</a:t>
            </a:r>
          </a:p>
          <a:p>
            <a:pPr lvl="0"/>
            <a:r>
              <a:rPr lang="nl-NL"/>
              <a:t> 7</a:t>
            </a:r>
            <a:endParaRPr lang="en-BE" dirty="0"/>
          </a:p>
        </p:txBody>
      </p:sp>
      <p:sp>
        <p:nvSpPr>
          <p:cNvPr id="5" name="Tijdelijke aanduiding voor tekst 4">
            <a:extLst>
              <a:ext uri="{FF2B5EF4-FFF2-40B4-BE49-F238E27FC236}">
                <a16:creationId xmlns:a16="http://schemas.microsoft.com/office/drawing/2014/main" id="{3AEE0936-214A-4172-9057-144F7932C4E7}"/>
              </a:ext>
            </a:extLst>
          </p:cNvPr>
          <p:cNvSpPr>
            <a:spLocks noGrp="1"/>
          </p:cNvSpPr>
          <p:nvPr>
            <p:ph type="body" sz="quarter" idx="13" hasCustomPrompt="1"/>
          </p:nvPr>
        </p:nvSpPr>
        <p:spPr>
          <a:xfrm>
            <a:off x="719529" y="1794669"/>
            <a:ext cx="7986322" cy="3276600"/>
          </a:xfrm>
          <a:prstGeom prst="rect">
            <a:avLst/>
          </a:prstGeom>
        </p:spPr>
        <p:txBody>
          <a:bodyPr lIns="0" tIns="0" rIns="0" bIns="0" anchor="ctr">
            <a:normAutofit/>
          </a:bodyPr>
          <a:lstStyle>
            <a:lvl1pPr marL="0" indent="0" algn="r">
              <a:lnSpc>
                <a:spcPct val="150000"/>
              </a:lnSpc>
              <a:spcBef>
                <a:spcPts val="0"/>
              </a:spcBef>
              <a:buFontTx/>
              <a:buNone/>
              <a:defRPr sz="2800"/>
            </a:lvl1pPr>
          </a:lstStyle>
          <a:p>
            <a:pPr lvl="0"/>
            <a:r>
              <a:rPr lang="en-US"/>
              <a:t>Click to add subtitle</a:t>
            </a:r>
            <a:endParaRPr lang="en-BE" dirty="0"/>
          </a:p>
        </p:txBody>
      </p:sp>
      <p:sp>
        <p:nvSpPr>
          <p:cNvPr id="11" name="Tijdelijke aanduiding voor dianummer 5">
            <a:extLst>
              <a:ext uri="{FF2B5EF4-FFF2-40B4-BE49-F238E27FC236}">
                <a16:creationId xmlns:a16="http://schemas.microsoft.com/office/drawing/2014/main" id="{85ACB9A7-77F2-41DA-BDAD-3E1B26CA8CAF}"/>
              </a:ext>
            </a:extLst>
          </p:cNvPr>
          <p:cNvSpPr>
            <a:spLocks noGrp="1"/>
          </p:cNvSpPr>
          <p:nvPr>
            <p:ph type="sldNum" sz="quarter" idx="4"/>
          </p:nvPr>
        </p:nvSpPr>
        <p:spPr>
          <a:xfrm>
            <a:off x="8980433" y="6479665"/>
            <a:ext cx="2743200" cy="230784"/>
          </a:xfrm>
          <a:prstGeom prst="rect">
            <a:avLst/>
          </a:prstGeom>
        </p:spPr>
        <p:txBody>
          <a:bodyPr vert="horz" lIns="0" tIns="0" rIns="0" bIns="0" rtlCol="0" anchor="t" anchorCtr="0"/>
          <a:lstStyle>
            <a:lvl1pPr algn="r">
              <a:defRPr sz="1000" b="1">
                <a:solidFill>
                  <a:schemeClr val="tx1"/>
                </a:solidFill>
                <a:latin typeface="+mj-lt"/>
                <a:ea typeface="Segoe UI Black" panose="020B0A02040204020203" pitchFamily="34" charset="0"/>
                <a:cs typeface="Segoe UI Semibold" panose="020B0702040204020203" pitchFamily="34" charset="0"/>
              </a:defRPr>
            </a:lvl1pPr>
          </a:lstStyle>
          <a:p>
            <a:fld id="{A814E660-BF25-4843-B2A0-93C6E2B6253B}" type="slidenum">
              <a:rPr lang="en-BE" smtClean="0"/>
              <a:pPr/>
              <a:t>‹#›</a:t>
            </a:fld>
            <a:endParaRPr lang="en-BE" dirty="0"/>
          </a:p>
        </p:txBody>
      </p:sp>
      <p:sp>
        <p:nvSpPr>
          <p:cNvPr id="2" name="Footer Placeholder 1"/>
          <p:cNvSpPr>
            <a:spLocks noGrp="1"/>
          </p:cNvSpPr>
          <p:nvPr>
            <p:ph type="ftr" sz="quarter" idx="14"/>
          </p:nvPr>
        </p:nvSpPr>
        <p:spPr/>
        <p:txBody>
          <a:bodyPr/>
          <a:lstStyle/>
          <a:p>
            <a:r>
              <a:rPr lang="en-US"/>
              <a:t>MELODY #x.xx Course title</a:t>
            </a:r>
          </a:p>
        </p:txBody>
      </p:sp>
    </p:spTree>
    <p:extLst>
      <p:ext uri="{BB962C8B-B14F-4D97-AF65-F5344CB8AC3E}">
        <p14:creationId xmlns:p14="http://schemas.microsoft.com/office/powerpoint/2010/main" val="6346815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titel slide 1">
    <p:spTree>
      <p:nvGrpSpPr>
        <p:cNvPr id="1" name=""/>
        <p:cNvGrpSpPr/>
        <p:nvPr/>
      </p:nvGrpSpPr>
      <p:grpSpPr>
        <a:xfrm>
          <a:off x="0" y="0"/>
          <a:ext cx="0" cy="0"/>
          <a:chOff x="0" y="0"/>
          <a:chExt cx="0" cy="0"/>
        </a:xfrm>
      </p:grpSpPr>
      <p:sp>
        <p:nvSpPr>
          <p:cNvPr id="3" name="Rectangle 2"/>
          <p:cNvSpPr/>
          <p:nvPr userDrawn="1"/>
        </p:nvSpPr>
        <p:spPr>
          <a:xfrm>
            <a:off x="1224613" y="2263515"/>
            <a:ext cx="5209082" cy="23459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AC9C767-9A67-4216-A05F-95382F81BAEA}"/>
              </a:ext>
            </a:extLst>
          </p:cNvPr>
          <p:cNvSpPr>
            <a:spLocks noGrp="1"/>
          </p:cNvSpPr>
          <p:nvPr>
            <p:ph type="title" hasCustomPrompt="1"/>
          </p:nvPr>
        </p:nvSpPr>
        <p:spPr>
          <a:xfrm>
            <a:off x="2247900" y="2254251"/>
            <a:ext cx="8839200" cy="2352674"/>
          </a:xfrm>
          <a:prstGeom prst="rect">
            <a:avLst/>
          </a:prstGeom>
          <a:solidFill>
            <a:schemeClr val="accent1"/>
          </a:solidFill>
        </p:spPr>
        <p:txBody>
          <a:bodyPr lIns="182880" tIns="182880" rIns="182880" bIns="182880" anchor="ctr" anchorCtr="0">
            <a:normAutofit/>
          </a:bodyPr>
          <a:lstStyle>
            <a:lvl1pPr>
              <a:defRPr sz="4400">
                <a:solidFill>
                  <a:schemeClr val="bg1"/>
                </a:solidFill>
              </a:defRPr>
            </a:lvl1pPr>
          </a:lstStyle>
          <a:p>
            <a:r>
              <a:rPr lang="en-US"/>
              <a:t>Click to add subtitle</a:t>
            </a:r>
            <a:endParaRPr lang="en-BE" dirty="0"/>
          </a:p>
        </p:txBody>
      </p:sp>
      <p:sp>
        <p:nvSpPr>
          <p:cNvPr id="7" name="Tijdelijke aanduiding voor dianummer 5">
            <a:extLst>
              <a:ext uri="{FF2B5EF4-FFF2-40B4-BE49-F238E27FC236}">
                <a16:creationId xmlns:a16="http://schemas.microsoft.com/office/drawing/2014/main" id="{85ACB9A7-77F2-41DA-BDAD-3E1B26CA8CAF}"/>
              </a:ext>
            </a:extLst>
          </p:cNvPr>
          <p:cNvSpPr>
            <a:spLocks noGrp="1"/>
          </p:cNvSpPr>
          <p:nvPr>
            <p:ph type="sldNum" sz="quarter" idx="4"/>
          </p:nvPr>
        </p:nvSpPr>
        <p:spPr>
          <a:xfrm>
            <a:off x="8980433" y="6479665"/>
            <a:ext cx="2743200" cy="230784"/>
          </a:xfrm>
          <a:prstGeom prst="rect">
            <a:avLst/>
          </a:prstGeom>
        </p:spPr>
        <p:txBody>
          <a:bodyPr vert="horz" lIns="0" tIns="0" rIns="0" bIns="0" rtlCol="0" anchor="t" anchorCtr="0"/>
          <a:lstStyle>
            <a:lvl1pPr algn="r">
              <a:defRPr sz="1000" b="1">
                <a:solidFill>
                  <a:schemeClr val="tx1"/>
                </a:solidFill>
                <a:latin typeface="+mj-lt"/>
                <a:ea typeface="Segoe UI Black" panose="020B0A02040204020203" pitchFamily="34" charset="0"/>
                <a:cs typeface="Segoe UI Semibold" panose="020B0702040204020203" pitchFamily="34" charset="0"/>
              </a:defRPr>
            </a:lvl1pPr>
          </a:lstStyle>
          <a:p>
            <a:fld id="{A814E660-BF25-4843-B2A0-93C6E2B6253B}" type="slidenum">
              <a:rPr lang="en-BE" smtClean="0"/>
              <a:pPr/>
              <a:t>‹#›</a:t>
            </a:fld>
            <a:endParaRPr lang="en-BE" dirty="0"/>
          </a:p>
        </p:txBody>
      </p:sp>
      <p:pic>
        <p:nvPicPr>
          <p:cNvPr id="6" name="Picture 5"/>
          <p:cNvPicPr>
            <a:picLocks noChangeAspect="1"/>
          </p:cNvPicPr>
          <p:nvPr userDrawn="1"/>
        </p:nvPicPr>
        <p:blipFill>
          <a:blip r:embed="rId2"/>
          <a:stretch>
            <a:fillRect/>
          </a:stretch>
        </p:blipFill>
        <p:spPr>
          <a:xfrm flipH="1">
            <a:off x="1016545" y="2926279"/>
            <a:ext cx="719712" cy="801221"/>
          </a:xfrm>
          <a:prstGeom prst="rect">
            <a:avLst/>
          </a:prstGeom>
        </p:spPr>
      </p:pic>
      <p:sp>
        <p:nvSpPr>
          <p:cNvPr id="4" name="Footer Placeholder 3"/>
          <p:cNvSpPr>
            <a:spLocks noGrp="1"/>
          </p:cNvSpPr>
          <p:nvPr>
            <p:ph type="ftr" sz="quarter" idx="10"/>
          </p:nvPr>
        </p:nvSpPr>
        <p:spPr/>
        <p:txBody>
          <a:bodyPr/>
          <a:lstStyle/>
          <a:p>
            <a:r>
              <a:rPr lang="en-US"/>
              <a:t>MELODY #x.xx Course title</a:t>
            </a:r>
          </a:p>
        </p:txBody>
      </p:sp>
    </p:spTree>
    <p:extLst>
      <p:ext uri="{BB962C8B-B14F-4D97-AF65-F5344CB8AC3E}">
        <p14:creationId xmlns:p14="http://schemas.microsoft.com/office/powerpoint/2010/main" val="22489750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ing slide with icons">
    <p:spTree>
      <p:nvGrpSpPr>
        <p:cNvPr id="1" name=""/>
        <p:cNvGrpSpPr/>
        <p:nvPr/>
      </p:nvGrpSpPr>
      <p:grpSpPr>
        <a:xfrm>
          <a:off x="0" y="0"/>
          <a:ext cx="0" cy="0"/>
          <a:chOff x="0" y="0"/>
          <a:chExt cx="0" cy="0"/>
        </a:xfrm>
      </p:grpSpPr>
      <p:sp>
        <p:nvSpPr>
          <p:cNvPr id="4" name="Tijdelijke aanduiding voor afbeelding 3">
            <a:extLst>
              <a:ext uri="{FF2B5EF4-FFF2-40B4-BE49-F238E27FC236}">
                <a16:creationId xmlns:a16="http://schemas.microsoft.com/office/drawing/2014/main" id="{E2D5FF81-71AA-4A77-BAFA-7D04F841B056}"/>
              </a:ext>
            </a:extLst>
          </p:cNvPr>
          <p:cNvSpPr>
            <a:spLocks noGrp="1"/>
          </p:cNvSpPr>
          <p:nvPr>
            <p:ph type="pic" sz="quarter" idx="15" hasCustomPrompt="1"/>
          </p:nvPr>
        </p:nvSpPr>
        <p:spPr>
          <a:xfrm>
            <a:off x="766763" y="1827482"/>
            <a:ext cx="1470223" cy="1471613"/>
          </a:xfrm>
          <a:prstGeom prst="rect">
            <a:avLst/>
          </a:prstGeom>
        </p:spPr>
        <p:txBody>
          <a:bodyPr>
            <a:normAutofit/>
          </a:bodyPr>
          <a:lstStyle>
            <a:lvl1pPr marL="0" indent="0" algn="ctr">
              <a:lnSpc>
                <a:spcPct val="100000"/>
              </a:lnSpc>
              <a:spcBef>
                <a:spcPts val="300"/>
              </a:spcBef>
              <a:buFontTx/>
              <a:buNone/>
              <a:defRPr sz="1100"/>
            </a:lvl1pPr>
          </a:lstStyle>
          <a:p>
            <a:r>
              <a:rPr lang="en-US"/>
              <a:t>add icon</a:t>
            </a:r>
          </a:p>
        </p:txBody>
      </p:sp>
      <p:sp>
        <p:nvSpPr>
          <p:cNvPr id="8" name="Tijdelijke aanduiding voor afbeelding 3">
            <a:extLst>
              <a:ext uri="{FF2B5EF4-FFF2-40B4-BE49-F238E27FC236}">
                <a16:creationId xmlns:a16="http://schemas.microsoft.com/office/drawing/2014/main" id="{09AA0D7A-FE33-4F8C-9C9B-2DF71EA202B7}"/>
              </a:ext>
            </a:extLst>
          </p:cNvPr>
          <p:cNvSpPr>
            <a:spLocks noGrp="1"/>
          </p:cNvSpPr>
          <p:nvPr>
            <p:ph type="pic" sz="quarter" idx="16" hasCustomPrompt="1"/>
          </p:nvPr>
        </p:nvSpPr>
        <p:spPr>
          <a:xfrm>
            <a:off x="6563784" y="1810727"/>
            <a:ext cx="1517650" cy="1471613"/>
          </a:xfrm>
          <a:prstGeom prst="rect">
            <a:avLst/>
          </a:prstGeom>
        </p:spPr>
        <p:txBody>
          <a:bodyPr>
            <a:normAutofit/>
          </a:bodyPr>
          <a:lstStyle>
            <a:lvl1pPr marL="0" indent="0" algn="ctr">
              <a:lnSpc>
                <a:spcPct val="100000"/>
              </a:lnSpc>
              <a:spcBef>
                <a:spcPts val="300"/>
              </a:spcBef>
              <a:buFontTx/>
              <a:buNone/>
              <a:defRPr sz="1100"/>
            </a:lvl1pPr>
          </a:lstStyle>
          <a:p>
            <a:r>
              <a:rPr lang="en-US"/>
              <a:t>add icon</a:t>
            </a:r>
            <a:endParaRPr lang="en-BE" dirty="0"/>
          </a:p>
        </p:txBody>
      </p:sp>
      <p:sp>
        <p:nvSpPr>
          <p:cNvPr id="10" name="Tijdelijke aanduiding voor tekst 9">
            <a:extLst>
              <a:ext uri="{FF2B5EF4-FFF2-40B4-BE49-F238E27FC236}">
                <a16:creationId xmlns:a16="http://schemas.microsoft.com/office/drawing/2014/main" id="{2F64FA00-F52F-4F8C-9ED0-8C00855A7D4E}"/>
              </a:ext>
            </a:extLst>
          </p:cNvPr>
          <p:cNvSpPr>
            <a:spLocks noGrp="1"/>
          </p:cNvSpPr>
          <p:nvPr>
            <p:ph type="body" sz="quarter" idx="17"/>
          </p:nvPr>
        </p:nvSpPr>
        <p:spPr>
          <a:xfrm>
            <a:off x="2305175" y="1822478"/>
            <a:ext cx="3333623" cy="1471612"/>
          </a:xfrm>
          <a:prstGeom prst="rect">
            <a:avLst/>
          </a:prstGeom>
        </p:spPr>
        <p:txBody>
          <a:bodyPr lIns="0" tIns="0" rIns="0" bIns="0" anchor="ctr" anchorCtr="0">
            <a:noAutofit/>
          </a:bodyPr>
          <a:lstStyle>
            <a:lvl1pPr marL="0" indent="0" algn="l">
              <a:buFontTx/>
              <a:buNone/>
              <a:defRPr sz="2800">
                <a:solidFill>
                  <a:schemeClr val="accent2"/>
                </a:solidFill>
                <a:latin typeface="Segoe UI Semibold" panose="020B0702040204020203" pitchFamily="34" charset="0"/>
                <a:cs typeface="Segoe UI Semibold" panose="020B0702040204020203" pitchFamily="34" charset="0"/>
              </a:defRPr>
            </a:lvl1pPr>
            <a:lvl2pPr marL="457200" indent="0">
              <a:buFontTx/>
              <a:buNone/>
              <a:defRPr>
                <a:latin typeface="+mj-lt"/>
              </a:defRPr>
            </a:lvl2pPr>
            <a:lvl3pPr marL="914400" indent="0">
              <a:buFontTx/>
              <a:buNone/>
              <a:defRPr>
                <a:latin typeface="+mj-lt"/>
              </a:defRPr>
            </a:lvl3pPr>
            <a:lvl4pPr marL="1371600" indent="0">
              <a:buFontTx/>
              <a:buNone/>
              <a:defRPr>
                <a:latin typeface="+mj-lt"/>
              </a:defRPr>
            </a:lvl4pPr>
            <a:lvl5pPr marL="1828800" indent="0">
              <a:buFontTx/>
              <a:buNone/>
              <a:defRPr>
                <a:latin typeface="+mj-lt"/>
              </a:defRPr>
            </a:lvl5pPr>
          </a:lstStyle>
          <a:p>
            <a:pPr lvl="0"/>
            <a:endParaRPr lang="nl-NL" dirty="0"/>
          </a:p>
        </p:txBody>
      </p:sp>
      <p:sp>
        <p:nvSpPr>
          <p:cNvPr id="12" name="Tijdelijke aanduiding voor tekst 9">
            <a:extLst>
              <a:ext uri="{FF2B5EF4-FFF2-40B4-BE49-F238E27FC236}">
                <a16:creationId xmlns:a16="http://schemas.microsoft.com/office/drawing/2014/main" id="{21D06019-3674-4CC0-8571-2CD83FD684EB}"/>
              </a:ext>
            </a:extLst>
          </p:cNvPr>
          <p:cNvSpPr>
            <a:spLocks noGrp="1"/>
          </p:cNvSpPr>
          <p:nvPr>
            <p:ph type="body" sz="quarter" idx="18"/>
          </p:nvPr>
        </p:nvSpPr>
        <p:spPr>
          <a:xfrm>
            <a:off x="8155264" y="1810727"/>
            <a:ext cx="3269974" cy="1471612"/>
          </a:xfrm>
          <a:prstGeom prst="rect">
            <a:avLst/>
          </a:prstGeom>
        </p:spPr>
        <p:txBody>
          <a:bodyPr lIns="0" tIns="0" rIns="0" bIns="0" anchor="ctr" anchorCtr="0">
            <a:noAutofit/>
          </a:bodyPr>
          <a:lstStyle>
            <a:lvl1pPr marL="0" indent="0" algn="l">
              <a:buFontTx/>
              <a:buNone/>
              <a:defRPr sz="2800">
                <a:solidFill>
                  <a:schemeClr val="accent2"/>
                </a:solidFill>
                <a:latin typeface="Segoe UI Semibold" panose="020B0702040204020203" pitchFamily="34" charset="0"/>
                <a:cs typeface="Segoe UI Semibold" panose="020B0702040204020203" pitchFamily="34" charset="0"/>
              </a:defRPr>
            </a:lvl1pPr>
            <a:lvl2pPr marL="457200" indent="0">
              <a:buFontTx/>
              <a:buNone/>
              <a:defRPr>
                <a:latin typeface="+mj-lt"/>
              </a:defRPr>
            </a:lvl2pPr>
            <a:lvl3pPr marL="914400" indent="0">
              <a:buFontTx/>
              <a:buNone/>
              <a:defRPr>
                <a:latin typeface="+mj-lt"/>
              </a:defRPr>
            </a:lvl3pPr>
            <a:lvl4pPr marL="1371600" indent="0">
              <a:buFontTx/>
              <a:buNone/>
              <a:defRPr>
                <a:latin typeface="+mj-lt"/>
              </a:defRPr>
            </a:lvl4pPr>
            <a:lvl5pPr marL="1828800" indent="0">
              <a:buFontTx/>
              <a:buNone/>
              <a:defRPr>
                <a:latin typeface="+mj-lt"/>
              </a:defRPr>
            </a:lvl5pPr>
          </a:lstStyle>
          <a:p>
            <a:pPr lvl="0"/>
            <a:endParaRPr lang="nl-NL" dirty="0"/>
          </a:p>
        </p:txBody>
      </p:sp>
      <p:sp>
        <p:nvSpPr>
          <p:cNvPr id="3" name="Title 2"/>
          <p:cNvSpPr>
            <a:spLocks noGrp="1"/>
          </p:cNvSpPr>
          <p:nvPr>
            <p:ph type="title"/>
          </p:nvPr>
        </p:nvSpPr>
        <p:spPr>
          <a:xfrm>
            <a:off x="766762" y="806211"/>
            <a:ext cx="10658476" cy="884477"/>
          </a:xfrm>
        </p:spPr>
        <p:txBody>
          <a:bodyPr/>
          <a:lstStyle/>
          <a:p>
            <a:r>
              <a:rPr lang="en-US"/>
              <a:t>Click to edit Master title style</a:t>
            </a:r>
          </a:p>
        </p:txBody>
      </p:sp>
      <p:sp>
        <p:nvSpPr>
          <p:cNvPr id="14" name="Text Placeholder 5"/>
          <p:cNvSpPr>
            <a:spLocks noGrp="1"/>
          </p:cNvSpPr>
          <p:nvPr>
            <p:ph type="body" sz="quarter" idx="19" hasCustomPrompt="1"/>
          </p:nvPr>
        </p:nvSpPr>
        <p:spPr>
          <a:xfrm>
            <a:off x="766763" y="3429000"/>
            <a:ext cx="4872037" cy="2628900"/>
          </a:xfrm>
        </p:spPr>
        <p:txBody>
          <a:body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16" name="Text Placeholder 5"/>
          <p:cNvSpPr>
            <a:spLocks noGrp="1"/>
          </p:cNvSpPr>
          <p:nvPr>
            <p:ph type="body" sz="quarter" idx="20" hasCustomPrompt="1"/>
          </p:nvPr>
        </p:nvSpPr>
        <p:spPr>
          <a:xfrm>
            <a:off x="6569814" y="3429000"/>
            <a:ext cx="4872037" cy="2628900"/>
          </a:xfrm>
        </p:spPr>
        <p:txBody>
          <a:body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9" name="Tijdelijke aanduiding voor dianummer 5">
            <a:extLst>
              <a:ext uri="{FF2B5EF4-FFF2-40B4-BE49-F238E27FC236}">
                <a16:creationId xmlns:a16="http://schemas.microsoft.com/office/drawing/2014/main" id="{85ACB9A7-77F2-41DA-BDAD-3E1B26CA8CAF}"/>
              </a:ext>
            </a:extLst>
          </p:cNvPr>
          <p:cNvSpPr>
            <a:spLocks noGrp="1"/>
          </p:cNvSpPr>
          <p:nvPr>
            <p:ph type="sldNum" sz="quarter" idx="4"/>
          </p:nvPr>
        </p:nvSpPr>
        <p:spPr>
          <a:xfrm>
            <a:off x="8980433" y="6479665"/>
            <a:ext cx="2743200" cy="230784"/>
          </a:xfrm>
          <a:prstGeom prst="rect">
            <a:avLst/>
          </a:prstGeom>
        </p:spPr>
        <p:txBody>
          <a:bodyPr vert="horz" lIns="0" tIns="0" rIns="0" bIns="0" rtlCol="0" anchor="t" anchorCtr="0"/>
          <a:lstStyle>
            <a:lvl1pPr algn="r">
              <a:defRPr sz="1000" b="1">
                <a:solidFill>
                  <a:schemeClr val="tx1"/>
                </a:solidFill>
                <a:latin typeface="+mj-lt"/>
                <a:ea typeface="Segoe UI Black" panose="020B0A02040204020203" pitchFamily="34" charset="0"/>
                <a:cs typeface="Segoe UI Semibold" panose="020B0702040204020203" pitchFamily="34" charset="0"/>
              </a:defRPr>
            </a:lvl1pPr>
          </a:lstStyle>
          <a:p>
            <a:fld id="{A814E660-BF25-4843-B2A0-93C6E2B6253B}" type="slidenum">
              <a:rPr lang="en-BE" smtClean="0"/>
              <a:pPr/>
              <a:t>‹#›</a:t>
            </a:fld>
            <a:endParaRPr lang="en-BE" dirty="0"/>
          </a:p>
        </p:txBody>
      </p:sp>
      <p:sp>
        <p:nvSpPr>
          <p:cNvPr id="2" name="Footer Placeholder 1"/>
          <p:cNvSpPr>
            <a:spLocks noGrp="1"/>
          </p:cNvSpPr>
          <p:nvPr>
            <p:ph type="ftr" sz="quarter" idx="21"/>
          </p:nvPr>
        </p:nvSpPr>
        <p:spPr/>
        <p:txBody>
          <a:bodyPr/>
          <a:lstStyle/>
          <a:p>
            <a:r>
              <a:rPr lang="en-US"/>
              <a:t>MELODY #x.xx Course title</a:t>
            </a:r>
          </a:p>
        </p:txBody>
      </p:sp>
    </p:spTree>
    <p:extLst>
      <p:ext uri="{BB962C8B-B14F-4D97-AF65-F5344CB8AC3E}">
        <p14:creationId xmlns:p14="http://schemas.microsoft.com/office/powerpoint/2010/main" val="20103269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pos="3840">
          <p15:clr>
            <a:srgbClr val="FBAE40"/>
          </p15:clr>
        </p15:guide>
        <p15:guide id="2" pos="3552">
          <p15:clr>
            <a:srgbClr val="FBAE40"/>
          </p15:clr>
        </p15:guide>
        <p15:guide id="3" pos="412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mparising slide with icons">
    <p:spTree>
      <p:nvGrpSpPr>
        <p:cNvPr id="1" name=""/>
        <p:cNvGrpSpPr/>
        <p:nvPr/>
      </p:nvGrpSpPr>
      <p:grpSpPr>
        <a:xfrm>
          <a:off x="0" y="0"/>
          <a:ext cx="0" cy="0"/>
          <a:chOff x="0" y="0"/>
          <a:chExt cx="0" cy="0"/>
        </a:xfrm>
      </p:grpSpPr>
      <p:sp>
        <p:nvSpPr>
          <p:cNvPr id="3" name="Title 2"/>
          <p:cNvSpPr>
            <a:spLocks noGrp="1"/>
          </p:cNvSpPr>
          <p:nvPr>
            <p:ph type="title"/>
          </p:nvPr>
        </p:nvSpPr>
        <p:spPr>
          <a:xfrm>
            <a:off x="766762" y="806211"/>
            <a:ext cx="10658476" cy="582751"/>
          </a:xfrm>
        </p:spPr>
        <p:txBody>
          <a:bodyPr/>
          <a:lstStyle/>
          <a:p>
            <a:r>
              <a:rPr lang="en-US"/>
              <a:t>Click to edit Master title style</a:t>
            </a:r>
          </a:p>
        </p:txBody>
      </p:sp>
      <p:sp>
        <p:nvSpPr>
          <p:cNvPr id="14" name="Text Placeholder 5"/>
          <p:cNvSpPr>
            <a:spLocks noGrp="1"/>
          </p:cNvSpPr>
          <p:nvPr>
            <p:ph type="body" sz="quarter" idx="19" hasCustomPrompt="1"/>
          </p:nvPr>
        </p:nvSpPr>
        <p:spPr>
          <a:xfrm>
            <a:off x="766763" y="1388962"/>
            <a:ext cx="4872037" cy="2040039"/>
          </a:xfrm>
        </p:spPr>
        <p:txBody>
          <a:body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9" name="Tijdelijke aanduiding voor dianummer 5">
            <a:extLst>
              <a:ext uri="{FF2B5EF4-FFF2-40B4-BE49-F238E27FC236}">
                <a16:creationId xmlns:a16="http://schemas.microsoft.com/office/drawing/2014/main" id="{85ACB9A7-77F2-41DA-BDAD-3E1B26CA8CAF}"/>
              </a:ext>
            </a:extLst>
          </p:cNvPr>
          <p:cNvSpPr>
            <a:spLocks noGrp="1"/>
          </p:cNvSpPr>
          <p:nvPr>
            <p:ph type="sldNum" sz="quarter" idx="4"/>
          </p:nvPr>
        </p:nvSpPr>
        <p:spPr>
          <a:xfrm>
            <a:off x="8980433" y="6479665"/>
            <a:ext cx="2743200" cy="230784"/>
          </a:xfrm>
          <a:prstGeom prst="rect">
            <a:avLst/>
          </a:prstGeom>
        </p:spPr>
        <p:txBody>
          <a:bodyPr vert="horz" lIns="0" tIns="0" rIns="0" bIns="0" rtlCol="0" anchor="t" anchorCtr="0"/>
          <a:lstStyle>
            <a:lvl1pPr algn="r">
              <a:defRPr sz="1000" b="1">
                <a:solidFill>
                  <a:schemeClr val="tx1"/>
                </a:solidFill>
                <a:latin typeface="+mj-lt"/>
                <a:ea typeface="Segoe UI Black" panose="020B0A02040204020203" pitchFamily="34" charset="0"/>
                <a:cs typeface="Segoe UI Semibold" panose="020B0702040204020203" pitchFamily="34" charset="0"/>
              </a:defRPr>
            </a:lvl1pPr>
          </a:lstStyle>
          <a:p>
            <a:fld id="{A814E660-BF25-4843-B2A0-93C6E2B6253B}" type="slidenum">
              <a:rPr lang="en-BE" smtClean="0"/>
              <a:pPr/>
              <a:t>‹#›</a:t>
            </a:fld>
            <a:endParaRPr lang="en-BE" dirty="0"/>
          </a:p>
        </p:txBody>
      </p:sp>
      <p:sp>
        <p:nvSpPr>
          <p:cNvPr id="2" name="Footer Placeholder 1"/>
          <p:cNvSpPr>
            <a:spLocks noGrp="1"/>
          </p:cNvSpPr>
          <p:nvPr>
            <p:ph type="ftr" sz="quarter" idx="21"/>
          </p:nvPr>
        </p:nvSpPr>
        <p:spPr/>
        <p:txBody>
          <a:bodyPr/>
          <a:lstStyle/>
          <a:p>
            <a:r>
              <a:rPr lang="en-US"/>
              <a:t>MELODY #x.xx Course title</a:t>
            </a:r>
          </a:p>
        </p:txBody>
      </p:sp>
      <p:sp>
        <p:nvSpPr>
          <p:cNvPr id="11" name="Tijdelijke aanduiding voor afbeelding 14">
            <a:extLst>
              <a:ext uri="{FF2B5EF4-FFF2-40B4-BE49-F238E27FC236}">
                <a16:creationId xmlns:a16="http://schemas.microsoft.com/office/drawing/2014/main" id="{082B9D0C-0783-431C-BFBF-3A3AA871FE82}"/>
              </a:ext>
            </a:extLst>
          </p:cNvPr>
          <p:cNvSpPr>
            <a:spLocks noGrp="1"/>
          </p:cNvSpPr>
          <p:nvPr>
            <p:ph type="pic" sz="quarter" idx="12" hasCustomPrompt="1"/>
          </p:nvPr>
        </p:nvSpPr>
        <p:spPr>
          <a:xfrm>
            <a:off x="766762" y="3429001"/>
            <a:ext cx="4872038" cy="2628900"/>
          </a:xfrm>
          <a:prstGeom prst="rect">
            <a:avLst/>
          </a:prstGeom>
          <a:solidFill>
            <a:schemeClr val="accent5">
              <a:lumMod val="50000"/>
              <a:alpha val="78000"/>
            </a:schemeClr>
          </a:solidFill>
        </p:spPr>
        <p:txBody>
          <a:bodyPr anchor="ctr" anchorCtr="0"/>
          <a:lstStyle>
            <a:lvl1pPr marL="0" marR="0" indent="0" algn="l" defTabSz="914400" rtl="0" eaLnBrk="1" fontAlgn="auto" latinLnBrk="0" hangingPunct="1">
              <a:lnSpc>
                <a:spcPct val="90000"/>
              </a:lnSpc>
              <a:spcBef>
                <a:spcPts val="1000"/>
              </a:spcBef>
              <a:spcAft>
                <a:spcPts val="0"/>
              </a:spcAft>
              <a:buClr>
                <a:schemeClr val="accent2"/>
              </a:buClr>
              <a:buSzTx/>
              <a:buFontTx/>
              <a:buNone/>
              <a:tabLst/>
              <a:defRPr baseline="0">
                <a:solidFill>
                  <a:schemeClr val="bg1"/>
                </a:solidFill>
              </a:defRPr>
            </a:lvl1pPr>
          </a:lstStyle>
          <a:p>
            <a:r>
              <a:rPr lang="en-US"/>
              <a:t>Click to add picture</a:t>
            </a:r>
            <a:endParaRPr lang="en-BE" dirty="0"/>
          </a:p>
        </p:txBody>
      </p:sp>
      <p:sp>
        <p:nvSpPr>
          <p:cNvPr id="13" name="Text Placeholder 5"/>
          <p:cNvSpPr>
            <a:spLocks noGrp="1"/>
          </p:cNvSpPr>
          <p:nvPr>
            <p:ph type="body" sz="quarter" idx="22" hasCustomPrompt="1"/>
          </p:nvPr>
        </p:nvSpPr>
        <p:spPr>
          <a:xfrm>
            <a:off x="6544415" y="1388962"/>
            <a:ext cx="4872037" cy="2040039"/>
          </a:xfrm>
        </p:spPr>
        <p:txBody>
          <a:body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15" name="Tijdelijke aanduiding voor afbeelding 14">
            <a:extLst>
              <a:ext uri="{FF2B5EF4-FFF2-40B4-BE49-F238E27FC236}">
                <a16:creationId xmlns:a16="http://schemas.microsoft.com/office/drawing/2014/main" id="{082B9D0C-0783-431C-BFBF-3A3AA871FE82}"/>
              </a:ext>
            </a:extLst>
          </p:cNvPr>
          <p:cNvSpPr>
            <a:spLocks noGrp="1"/>
          </p:cNvSpPr>
          <p:nvPr>
            <p:ph type="pic" sz="quarter" idx="23" hasCustomPrompt="1"/>
          </p:nvPr>
        </p:nvSpPr>
        <p:spPr>
          <a:xfrm>
            <a:off x="6544414" y="3429001"/>
            <a:ext cx="4872038" cy="2628900"/>
          </a:xfrm>
          <a:prstGeom prst="rect">
            <a:avLst/>
          </a:prstGeom>
          <a:solidFill>
            <a:schemeClr val="accent5">
              <a:lumMod val="50000"/>
              <a:alpha val="78000"/>
            </a:schemeClr>
          </a:solidFill>
        </p:spPr>
        <p:txBody>
          <a:bodyPr anchor="ctr" anchorCtr="0"/>
          <a:lstStyle>
            <a:lvl1pPr marL="0" marR="0" indent="0" algn="l" defTabSz="914400" rtl="0" eaLnBrk="1" fontAlgn="auto" latinLnBrk="0" hangingPunct="1">
              <a:lnSpc>
                <a:spcPct val="90000"/>
              </a:lnSpc>
              <a:spcBef>
                <a:spcPts val="1000"/>
              </a:spcBef>
              <a:spcAft>
                <a:spcPts val="0"/>
              </a:spcAft>
              <a:buClr>
                <a:schemeClr val="accent2"/>
              </a:buClr>
              <a:buSzTx/>
              <a:buFontTx/>
              <a:buNone/>
              <a:tabLst/>
              <a:defRPr baseline="0">
                <a:solidFill>
                  <a:schemeClr val="bg1"/>
                </a:solidFill>
              </a:defRPr>
            </a:lvl1pPr>
          </a:lstStyle>
          <a:p>
            <a:r>
              <a:rPr lang="en-US"/>
              <a:t>Click to add picture</a:t>
            </a:r>
            <a:endParaRPr lang="en-BE" dirty="0"/>
          </a:p>
        </p:txBody>
      </p:sp>
    </p:spTree>
    <p:extLst>
      <p:ext uri="{BB962C8B-B14F-4D97-AF65-F5344CB8AC3E}">
        <p14:creationId xmlns:p14="http://schemas.microsoft.com/office/powerpoint/2010/main" val="241742903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pos="3840">
          <p15:clr>
            <a:srgbClr val="FBAE40"/>
          </p15:clr>
        </p15:guide>
        <p15:guide id="2" pos="3552">
          <p15:clr>
            <a:srgbClr val="FBAE40"/>
          </p15:clr>
        </p15:guide>
        <p15:guide id="3" pos="412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comparising slide with icons">
    <p:spTree>
      <p:nvGrpSpPr>
        <p:cNvPr id="1" name=""/>
        <p:cNvGrpSpPr/>
        <p:nvPr/>
      </p:nvGrpSpPr>
      <p:grpSpPr>
        <a:xfrm>
          <a:off x="0" y="0"/>
          <a:ext cx="0" cy="0"/>
          <a:chOff x="0" y="0"/>
          <a:chExt cx="0" cy="0"/>
        </a:xfrm>
      </p:grpSpPr>
      <p:sp>
        <p:nvSpPr>
          <p:cNvPr id="3" name="Title 2"/>
          <p:cNvSpPr>
            <a:spLocks noGrp="1"/>
          </p:cNvSpPr>
          <p:nvPr>
            <p:ph type="title"/>
          </p:nvPr>
        </p:nvSpPr>
        <p:spPr>
          <a:xfrm>
            <a:off x="766762" y="806211"/>
            <a:ext cx="10658476" cy="582751"/>
          </a:xfrm>
        </p:spPr>
        <p:txBody>
          <a:bodyPr/>
          <a:lstStyle/>
          <a:p>
            <a:r>
              <a:rPr lang="en-US"/>
              <a:t>Click to edit Master title style</a:t>
            </a:r>
          </a:p>
        </p:txBody>
      </p:sp>
      <p:sp>
        <p:nvSpPr>
          <p:cNvPr id="14" name="Text Placeholder 5"/>
          <p:cNvSpPr>
            <a:spLocks noGrp="1"/>
          </p:cNvSpPr>
          <p:nvPr>
            <p:ph type="body" sz="quarter" idx="19" hasCustomPrompt="1"/>
          </p:nvPr>
        </p:nvSpPr>
        <p:spPr>
          <a:xfrm>
            <a:off x="766765" y="1408012"/>
            <a:ext cx="3348035" cy="2040039"/>
          </a:xfrm>
        </p:spPr>
        <p:txBody>
          <a:body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9" name="Tijdelijke aanduiding voor dianummer 5">
            <a:extLst>
              <a:ext uri="{FF2B5EF4-FFF2-40B4-BE49-F238E27FC236}">
                <a16:creationId xmlns:a16="http://schemas.microsoft.com/office/drawing/2014/main" id="{85ACB9A7-77F2-41DA-BDAD-3E1B26CA8CAF}"/>
              </a:ext>
            </a:extLst>
          </p:cNvPr>
          <p:cNvSpPr>
            <a:spLocks noGrp="1"/>
          </p:cNvSpPr>
          <p:nvPr>
            <p:ph type="sldNum" sz="quarter" idx="4"/>
          </p:nvPr>
        </p:nvSpPr>
        <p:spPr>
          <a:xfrm>
            <a:off x="8980433" y="6479665"/>
            <a:ext cx="2743200" cy="230784"/>
          </a:xfrm>
          <a:prstGeom prst="rect">
            <a:avLst/>
          </a:prstGeom>
        </p:spPr>
        <p:txBody>
          <a:bodyPr vert="horz" lIns="0" tIns="0" rIns="0" bIns="0" rtlCol="0" anchor="t" anchorCtr="0"/>
          <a:lstStyle>
            <a:lvl1pPr algn="r">
              <a:defRPr sz="1000" b="1">
                <a:solidFill>
                  <a:schemeClr val="tx1"/>
                </a:solidFill>
                <a:latin typeface="+mj-lt"/>
                <a:ea typeface="Segoe UI Black" panose="020B0A02040204020203" pitchFamily="34" charset="0"/>
                <a:cs typeface="Segoe UI Semibold" panose="020B0702040204020203" pitchFamily="34" charset="0"/>
              </a:defRPr>
            </a:lvl1pPr>
          </a:lstStyle>
          <a:p>
            <a:fld id="{A814E660-BF25-4843-B2A0-93C6E2B6253B}" type="slidenum">
              <a:rPr lang="en-BE" smtClean="0"/>
              <a:pPr/>
              <a:t>‹#›</a:t>
            </a:fld>
            <a:endParaRPr lang="en-BE" dirty="0"/>
          </a:p>
        </p:txBody>
      </p:sp>
      <p:sp>
        <p:nvSpPr>
          <p:cNvPr id="2" name="Footer Placeholder 1"/>
          <p:cNvSpPr>
            <a:spLocks noGrp="1"/>
          </p:cNvSpPr>
          <p:nvPr>
            <p:ph type="ftr" sz="quarter" idx="21"/>
          </p:nvPr>
        </p:nvSpPr>
        <p:spPr/>
        <p:txBody>
          <a:bodyPr/>
          <a:lstStyle/>
          <a:p>
            <a:r>
              <a:rPr lang="en-US"/>
              <a:t>MELODY #x.xx Course title</a:t>
            </a:r>
          </a:p>
        </p:txBody>
      </p:sp>
      <p:sp>
        <p:nvSpPr>
          <p:cNvPr id="11" name="Tijdelijke aanduiding voor afbeelding 14">
            <a:extLst>
              <a:ext uri="{FF2B5EF4-FFF2-40B4-BE49-F238E27FC236}">
                <a16:creationId xmlns:a16="http://schemas.microsoft.com/office/drawing/2014/main" id="{082B9D0C-0783-431C-BFBF-3A3AA871FE82}"/>
              </a:ext>
            </a:extLst>
          </p:cNvPr>
          <p:cNvSpPr>
            <a:spLocks noGrp="1"/>
          </p:cNvSpPr>
          <p:nvPr>
            <p:ph type="pic" sz="quarter" idx="12" hasCustomPrompt="1"/>
          </p:nvPr>
        </p:nvSpPr>
        <p:spPr>
          <a:xfrm>
            <a:off x="766763" y="3429001"/>
            <a:ext cx="3348037" cy="2628900"/>
          </a:xfrm>
          <a:prstGeom prst="rect">
            <a:avLst/>
          </a:prstGeom>
          <a:solidFill>
            <a:schemeClr val="accent5">
              <a:lumMod val="50000"/>
              <a:alpha val="78000"/>
            </a:schemeClr>
          </a:solidFill>
        </p:spPr>
        <p:txBody>
          <a:bodyPr anchor="ctr" anchorCtr="0"/>
          <a:lstStyle>
            <a:lvl1pPr marL="0" marR="0" indent="0" algn="l" defTabSz="914400" rtl="0" eaLnBrk="1" fontAlgn="auto" latinLnBrk="0" hangingPunct="1">
              <a:lnSpc>
                <a:spcPct val="90000"/>
              </a:lnSpc>
              <a:spcBef>
                <a:spcPts val="1000"/>
              </a:spcBef>
              <a:spcAft>
                <a:spcPts val="0"/>
              </a:spcAft>
              <a:buClr>
                <a:schemeClr val="accent2"/>
              </a:buClr>
              <a:buSzTx/>
              <a:buFontTx/>
              <a:buNone/>
              <a:tabLst/>
              <a:defRPr baseline="0">
                <a:solidFill>
                  <a:schemeClr val="bg1"/>
                </a:solidFill>
              </a:defRPr>
            </a:lvl1pPr>
          </a:lstStyle>
          <a:p>
            <a:r>
              <a:rPr lang="en-US"/>
              <a:t>Click to add picture</a:t>
            </a:r>
            <a:endParaRPr lang="en-BE" dirty="0"/>
          </a:p>
        </p:txBody>
      </p:sp>
      <p:sp>
        <p:nvSpPr>
          <p:cNvPr id="10" name="Text Placeholder 5"/>
          <p:cNvSpPr>
            <a:spLocks noGrp="1"/>
          </p:cNvSpPr>
          <p:nvPr>
            <p:ph type="body" sz="quarter" idx="22" hasCustomPrompt="1"/>
          </p:nvPr>
        </p:nvSpPr>
        <p:spPr>
          <a:xfrm>
            <a:off x="4443415" y="1408012"/>
            <a:ext cx="3348036" cy="2040039"/>
          </a:xfrm>
        </p:spPr>
        <p:txBody>
          <a:body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12" name="Tijdelijke aanduiding voor afbeelding 14">
            <a:extLst>
              <a:ext uri="{FF2B5EF4-FFF2-40B4-BE49-F238E27FC236}">
                <a16:creationId xmlns:a16="http://schemas.microsoft.com/office/drawing/2014/main" id="{082B9D0C-0783-431C-BFBF-3A3AA871FE82}"/>
              </a:ext>
            </a:extLst>
          </p:cNvPr>
          <p:cNvSpPr>
            <a:spLocks noGrp="1"/>
          </p:cNvSpPr>
          <p:nvPr>
            <p:ph type="pic" sz="quarter" idx="23" hasCustomPrompt="1"/>
          </p:nvPr>
        </p:nvSpPr>
        <p:spPr>
          <a:xfrm>
            <a:off x="4443413" y="3429001"/>
            <a:ext cx="3348037" cy="2628900"/>
          </a:xfrm>
          <a:prstGeom prst="rect">
            <a:avLst/>
          </a:prstGeom>
          <a:solidFill>
            <a:schemeClr val="accent5">
              <a:lumMod val="50000"/>
              <a:alpha val="78000"/>
            </a:schemeClr>
          </a:solidFill>
        </p:spPr>
        <p:txBody>
          <a:bodyPr anchor="ctr" anchorCtr="0"/>
          <a:lstStyle>
            <a:lvl1pPr marL="0" marR="0" indent="0" algn="l" defTabSz="914400" rtl="0" eaLnBrk="1" fontAlgn="auto" latinLnBrk="0" hangingPunct="1">
              <a:lnSpc>
                <a:spcPct val="90000"/>
              </a:lnSpc>
              <a:spcBef>
                <a:spcPts val="1000"/>
              </a:spcBef>
              <a:spcAft>
                <a:spcPts val="0"/>
              </a:spcAft>
              <a:buClr>
                <a:schemeClr val="accent2"/>
              </a:buClr>
              <a:buSzTx/>
              <a:buFontTx/>
              <a:buNone/>
              <a:tabLst/>
              <a:defRPr baseline="0">
                <a:solidFill>
                  <a:schemeClr val="bg1"/>
                </a:solidFill>
              </a:defRPr>
            </a:lvl1pPr>
          </a:lstStyle>
          <a:p>
            <a:r>
              <a:rPr lang="en-US"/>
              <a:t>Click to add picture</a:t>
            </a:r>
            <a:endParaRPr lang="en-BE" dirty="0"/>
          </a:p>
        </p:txBody>
      </p:sp>
      <p:sp>
        <p:nvSpPr>
          <p:cNvPr id="16" name="Text Placeholder 5"/>
          <p:cNvSpPr>
            <a:spLocks noGrp="1"/>
          </p:cNvSpPr>
          <p:nvPr>
            <p:ph type="body" sz="quarter" idx="24" hasCustomPrompt="1"/>
          </p:nvPr>
        </p:nvSpPr>
        <p:spPr>
          <a:xfrm>
            <a:off x="8101014" y="1408012"/>
            <a:ext cx="3348036" cy="2040039"/>
          </a:xfrm>
        </p:spPr>
        <p:txBody>
          <a:body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17" name="Tijdelijke aanduiding voor afbeelding 14">
            <a:extLst>
              <a:ext uri="{FF2B5EF4-FFF2-40B4-BE49-F238E27FC236}">
                <a16:creationId xmlns:a16="http://schemas.microsoft.com/office/drawing/2014/main" id="{082B9D0C-0783-431C-BFBF-3A3AA871FE82}"/>
              </a:ext>
            </a:extLst>
          </p:cNvPr>
          <p:cNvSpPr>
            <a:spLocks noGrp="1"/>
          </p:cNvSpPr>
          <p:nvPr>
            <p:ph type="pic" sz="quarter" idx="25" hasCustomPrompt="1"/>
          </p:nvPr>
        </p:nvSpPr>
        <p:spPr>
          <a:xfrm>
            <a:off x="8101012" y="3429001"/>
            <a:ext cx="3348037" cy="2628900"/>
          </a:xfrm>
          <a:prstGeom prst="rect">
            <a:avLst/>
          </a:prstGeom>
          <a:solidFill>
            <a:schemeClr val="accent5">
              <a:lumMod val="50000"/>
              <a:alpha val="78000"/>
            </a:schemeClr>
          </a:solidFill>
        </p:spPr>
        <p:txBody>
          <a:bodyPr anchor="ctr" anchorCtr="0"/>
          <a:lstStyle>
            <a:lvl1pPr marL="0" marR="0" indent="0" algn="l" defTabSz="914400" rtl="0" eaLnBrk="1" fontAlgn="auto" latinLnBrk="0" hangingPunct="1">
              <a:lnSpc>
                <a:spcPct val="90000"/>
              </a:lnSpc>
              <a:spcBef>
                <a:spcPts val="1000"/>
              </a:spcBef>
              <a:spcAft>
                <a:spcPts val="0"/>
              </a:spcAft>
              <a:buClr>
                <a:schemeClr val="accent2"/>
              </a:buClr>
              <a:buSzTx/>
              <a:buFontTx/>
              <a:buNone/>
              <a:tabLst/>
              <a:defRPr baseline="0">
                <a:solidFill>
                  <a:schemeClr val="bg1"/>
                </a:solidFill>
              </a:defRPr>
            </a:lvl1pPr>
          </a:lstStyle>
          <a:p>
            <a:r>
              <a:rPr lang="en-US"/>
              <a:t>Click to add picture</a:t>
            </a:r>
            <a:endParaRPr lang="en-BE" dirty="0"/>
          </a:p>
        </p:txBody>
      </p:sp>
    </p:spTree>
    <p:extLst>
      <p:ext uri="{BB962C8B-B14F-4D97-AF65-F5344CB8AC3E}">
        <p14:creationId xmlns:p14="http://schemas.microsoft.com/office/powerpoint/2010/main" val="281757805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pos="3840">
          <p15:clr>
            <a:srgbClr val="FBAE40"/>
          </p15:clr>
        </p15:guide>
        <p15:guide id="2" pos="3552">
          <p15:clr>
            <a:srgbClr val="FBAE40"/>
          </p15:clr>
        </p15:guide>
        <p15:guide id="3" pos="412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comparising slide with icons">
    <p:spTree>
      <p:nvGrpSpPr>
        <p:cNvPr id="1" name=""/>
        <p:cNvGrpSpPr/>
        <p:nvPr/>
      </p:nvGrpSpPr>
      <p:grpSpPr>
        <a:xfrm>
          <a:off x="0" y="0"/>
          <a:ext cx="0" cy="0"/>
          <a:chOff x="0" y="0"/>
          <a:chExt cx="0" cy="0"/>
        </a:xfrm>
      </p:grpSpPr>
      <p:sp>
        <p:nvSpPr>
          <p:cNvPr id="3" name="Title 2"/>
          <p:cNvSpPr>
            <a:spLocks noGrp="1"/>
          </p:cNvSpPr>
          <p:nvPr>
            <p:ph type="title"/>
          </p:nvPr>
        </p:nvSpPr>
        <p:spPr>
          <a:xfrm>
            <a:off x="766762" y="806211"/>
            <a:ext cx="10658476" cy="582751"/>
          </a:xfrm>
        </p:spPr>
        <p:txBody>
          <a:bodyPr/>
          <a:lstStyle/>
          <a:p>
            <a:r>
              <a:rPr lang="en-US"/>
              <a:t>Click to edit Master title style</a:t>
            </a:r>
          </a:p>
        </p:txBody>
      </p:sp>
      <p:sp>
        <p:nvSpPr>
          <p:cNvPr id="14" name="Text Placeholder 5"/>
          <p:cNvSpPr>
            <a:spLocks noGrp="1"/>
          </p:cNvSpPr>
          <p:nvPr>
            <p:ph type="body" sz="quarter" idx="19" hasCustomPrompt="1"/>
          </p:nvPr>
        </p:nvSpPr>
        <p:spPr>
          <a:xfrm>
            <a:off x="766765" y="1408012"/>
            <a:ext cx="10682284" cy="2040039"/>
          </a:xfrm>
        </p:spPr>
        <p:txBody>
          <a:body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9" name="Tijdelijke aanduiding voor dianummer 5">
            <a:extLst>
              <a:ext uri="{FF2B5EF4-FFF2-40B4-BE49-F238E27FC236}">
                <a16:creationId xmlns:a16="http://schemas.microsoft.com/office/drawing/2014/main" id="{85ACB9A7-77F2-41DA-BDAD-3E1B26CA8CAF}"/>
              </a:ext>
            </a:extLst>
          </p:cNvPr>
          <p:cNvSpPr>
            <a:spLocks noGrp="1"/>
          </p:cNvSpPr>
          <p:nvPr>
            <p:ph type="sldNum" sz="quarter" idx="4"/>
          </p:nvPr>
        </p:nvSpPr>
        <p:spPr>
          <a:xfrm>
            <a:off x="8980433" y="6479665"/>
            <a:ext cx="2743200" cy="230784"/>
          </a:xfrm>
          <a:prstGeom prst="rect">
            <a:avLst/>
          </a:prstGeom>
        </p:spPr>
        <p:txBody>
          <a:bodyPr vert="horz" lIns="0" tIns="0" rIns="0" bIns="0" rtlCol="0" anchor="t" anchorCtr="0"/>
          <a:lstStyle>
            <a:lvl1pPr algn="r">
              <a:defRPr sz="1000" b="1">
                <a:solidFill>
                  <a:schemeClr val="tx1"/>
                </a:solidFill>
                <a:latin typeface="+mj-lt"/>
                <a:ea typeface="Segoe UI Black" panose="020B0A02040204020203" pitchFamily="34" charset="0"/>
                <a:cs typeface="Segoe UI Semibold" panose="020B0702040204020203" pitchFamily="34" charset="0"/>
              </a:defRPr>
            </a:lvl1pPr>
          </a:lstStyle>
          <a:p>
            <a:fld id="{A814E660-BF25-4843-B2A0-93C6E2B6253B}" type="slidenum">
              <a:rPr lang="en-BE" smtClean="0"/>
              <a:pPr/>
              <a:t>‹#›</a:t>
            </a:fld>
            <a:endParaRPr lang="en-BE" dirty="0"/>
          </a:p>
        </p:txBody>
      </p:sp>
      <p:sp>
        <p:nvSpPr>
          <p:cNvPr id="2" name="Footer Placeholder 1"/>
          <p:cNvSpPr>
            <a:spLocks noGrp="1"/>
          </p:cNvSpPr>
          <p:nvPr>
            <p:ph type="ftr" sz="quarter" idx="21"/>
          </p:nvPr>
        </p:nvSpPr>
        <p:spPr/>
        <p:txBody>
          <a:bodyPr/>
          <a:lstStyle/>
          <a:p>
            <a:r>
              <a:rPr lang="en-US"/>
              <a:t>MELODY #x.xx Course title</a:t>
            </a:r>
          </a:p>
        </p:txBody>
      </p:sp>
      <p:sp>
        <p:nvSpPr>
          <p:cNvPr id="11" name="Tijdelijke aanduiding voor afbeelding 14">
            <a:extLst>
              <a:ext uri="{FF2B5EF4-FFF2-40B4-BE49-F238E27FC236}">
                <a16:creationId xmlns:a16="http://schemas.microsoft.com/office/drawing/2014/main" id="{082B9D0C-0783-431C-BFBF-3A3AA871FE82}"/>
              </a:ext>
            </a:extLst>
          </p:cNvPr>
          <p:cNvSpPr>
            <a:spLocks noGrp="1"/>
          </p:cNvSpPr>
          <p:nvPr>
            <p:ph type="pic" sz="quarter" idx="12" hasCustomPrompt="1"/>
          </p:nvPr>
        </p:nvSpPr>
        <p:spPr>
          <a:xfrm>
            <a:off x="766763" y="3429001"/>
            <a:ext cx="3348037" cy="2628900"/>
          </a:xfrm>
          <a:prstGeom prst="rect">
            <a:avLst/>
          </a:prstGeom>
          <a:solidFill>
            <a:schemeClr val="accent5">
              <a:lumMod val="50000"/>
              <a:alpha val="78000"/>
            </a:schemeClr>
          </a:solidFill>
        </p:spPr>
        <p:txBody>
          <a:bodyPr anchor="ctr" anchorCtr="0"/>
          <a:lstStyle>
            <a:lvl1pPr marL="0" marR="0" indent="0" algn="l" defTabSz="914400" rtl="0" eaLnBrk="1" fontAlgn="auto" latinLnBrk="0" hangingPunct="1">
              <a:lnSpc>
                <a:spcPct val="90000"/>
              </a:lnSpc>
              <a:spcBef>
                <a:spcPts val="1000"/>
              </a:spcBef>
              <a:spcAft>
                <a:spcPts val="0"/>
              </a:spcAft>
              <a:buClr>
                <a:schemeClr val="accent2"/>
              </a:buClr>
              <a:buSzTx/>
              <a:buFontTx/>
              <a:buNone/>
              <a:tabLst/>
              <a:defRPr baseline="0">
                <a:solidFill>
                  <a:schemeClr val="bg1"/>
                </a:solidFill>
              </a:defRPr>
            </a:lvl1pPr>
          </a:lstStyle>
          <a:p>
            <a:r>
              <a:rPr lang="en-US"/>
              <a:t>Click to add picture</a:t>
            </a:r>
            <a:endParaRPr lang="en-BE" dirty="0"/>
          </a:p>
        </p:txBody>
      </p:sp>
      <p:sp>
        <p:nvSpPr>
          <p:cNvPr id="12" name="Tijdelijke aanduiding voor afbeelding 14">
            <a:extLst>
              <a:ext uri="{FF2B5EF4-FFF2-40B4-BE49-F238E27FC236}">
                <a16:creationId xmlns:a16="http://schemas.microsoft.com/office/drawing/2014/main" id="{082B9D0C-0783-431C-BFBF-3A3AA871FE82}"/>
              </a:ext>
            </a:extLst>
          </p:cNvPr>
          <p:cNvSpPr>
            <a:spLocks noGrp="1"/>
          </p:cNvSpPr>
          <p:nvPr>
            <p:ph type="pic" sz="quarter" idx="23" hasCustomPrompt="1"/>
          </p:nvPr>
        </p:nvSpPr>
        <p:spPr>
          <a:xfrm>
            <a:off x="4443413" y="3429001"/>
            <a:ext cx="3348037" cy="2628900"/>
          </a:xfrm>
          <a:prstGeom prst="rect">
            <a:avLst/>
          </a:prstGeom>
          <a:solidFill>
            <a:schemeClr val="accent5">
              <a:lumMod val="50000"/>
              <a:alpha val="78000"/>
            </a:schemeClr>
          </a:solidFill>
        </p:spPr>
        <p:txBody>
          <a:bodyPr anchor="ctr" anchorCtr="0"/>
          <a:lstStyle>
            <a:lvl1pPr marL="0" marR="0" indent="0" algn="l" defTabSz="914400" rtl="0" eaLnBrk="1" fontAlgn="auto" latinLnBrk="0" hangingPunct="1">
              <a:lnSpc>
                <a:spcPct val="90000"/>
              </a:lnSpc>
              <a:spcBef>
                <a:spcPts val="1000"/>
              </a:spcBef>
              <a:spcAft>
                <a:spcPts val="0"/>
              </a:spcAft>
              <a:buClr>
                <a:schemeClr val="accent2"/>
              </a:buClr>
              <a:buSzTx/>
              <a:buFontTx/>
              <a:buNone/>
              <a:tabLst/>
              <a:defRPr baseline="0">
                <a:solidFill>
                  <a:schemeClr val="bg1"/>
                </a:solidFill>
              </a:defRPr>
            </a:lvl1pPr>
          </a:lstStyle>
          <a:p>
            <a:r>
              <a:rPr lang="en-US"/>
              <a:t>Click to add picture</a:t>
            </a:r>
            <a:endParaRPr lang="en-BE" dirty="0"/>
          </a:p>
        </p:txBody>
      </p:sp>
      <p:sp>
        <p:nvSpPr>
          <p:cNvPr id="17" name="Tijdelijke aanduiding voor afbeelding 14">
            <a:extLst>
              <a:ext uri="{FF2B5EF4-FFF2-40B4-BE49-F238E27FC236}">
                <a16:creationId xmlns:a16="http://schemas.microsoft.com/office/drawing/2014/main" id="{082B9D0C-0783-431C-BFBF-3A3AA871FE82}"/>
              </a:ext>
            </a:extLst>
          </p:cNvPr>
          <p:cNvSpPr>
            <a:spLocks noGrp="1"/>
          </p:cNvSpPr>
          <p:nvPr>
            <p:ph type="pic" sz="quarter" idx="25" hasCustomPrompt="1"/>
          </p:nvPr>
        </p:nvSpPr>
        <p:spPr>
          <a:xfrm>
            <a:off x="8101012" y="3429001"/>
            <a:ext cx="3348037" cy="2628900"/>
          </a:xfrm>
          <a:prstGeom prst="rect">
            <a:avLst/>
          </a:prstGeom>
          <a:solidFill>
            <a:schemeClr val="accent5">
              <a:lumMod val="50000"/>
              <a:alpha val="78000"/>
            </a:schemeClr>
          </a:solidFill>
        </p:spPr>
        <p:txBody>
          <a:bodyPr anchor="ctr" anchorCtr="0"/>
          <a:lstStyle>
            <a:lvl1pPr marL="0" marR="0" indent="0" algn="l" defTabSz="914400" rtl="0" eaLnBrk="1" fontAlgn="auto" latinLnBrk="0" hangingPunct="1">
              <a:lnSpc>
                <a:spcPct val="90000"/>
              </a:lnSpc>
              <a:spcBef>
                <a:spcPts val="1000"/>
              </a:spcBef>
              <a:spcAft>
                <a:spcPts val="0"/>
              </a:spcAft>
              <a:buClr>
                <a:schemeClr val="accent2"/>
              </a:buClr>
              <a:buSzTx/>
              <a:buFontTx/>
              <a:buNone/>
              <a:tabLst/>
              <a:defRPr baseline="0">
                <a:solidFill>
                  <a:schemeClr val="bg1"/>
                </a:solidFill>
              </a:defRPr>
            </a:lvl1pPr>
          </a:lstStyle>
          <a:p>
            <a:r>
              <a:rPr lang="en-US"/>
              <a:t>Click to add picture</a:t>
            </a:r>
            <a:endParaRPr lang="en-BE" dirty="0"/>
          </a:p>
        </p:txBody>
      </p:sp>
    </p:spTree>
    <p:extLst>
      <p:ext uri="{BB962C8B-B14F-4D97-AF65-F5344CB8AC3E}">
        <p14:creationId xmlns:p14="http://schemas.microsoft.com/office/powerpoint/2010/main" val="210520293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pos="3840">
          <p15:clr>
            <a:srgbClr val="FBAE40"/>
          </p15:clr>
        </p15:guide>
        <p15:guide id="2" pos="3552">
          <p15:clr>
            <a:srgbClr val="FBAE40"/>
          </p15:clr>
        </p15:guide>
        <p15:guide id="3" pos="4128">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Slide 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EDE2AA-5EC7-4E82-852A-FE7B050223C2}"/>
              </a:ext>
            </a:extLst>
          </p:cNvPr>
          <p:cNvSpPr>
            <a:spLocks noGrp="1"/>
          </p:cNvSpPr>
          <p:nvPr>
            <p:ph type="title"/>
          </p:nvPr>
        </p:nvSpPr>
        <p:spPr>
          <a:xfrm>
            <a:off x="766762" y="800496"/>
            <a:ext cx="10658475" cy="985576"/>
          </a:xfrm>
          <a:prstGeom prst="rect">
            <a:avLst/>
          </a:prstGeom>
        </p:spPr>
        <p:txBody>
          <a:bodyPr lIns="0" tIns="0" rIns="0" bIns="0">
            <a:noAutofit/>
          </a:bodyPr>
          <a:lstStyle>
            <a:lvl1pPr>
              <a:defRPr sz="4400"/>
            </a:lvl1pPr>
          </a:lstStyle>
          <a:p>
            <a:endParaRPr lang="en-BE" dirty="0"/>
          </a:p>
        </p:txBody>
      </p:sp>
      <p:sp>
        <p:nvSpPr>
          <p:cNvPr id="81" name="Text Placeholder 4"/>
          <p:cNvSpPr>
            <a:spLocks noGrp="1"/>
          </p:cNvSpPr>
          <p:nvPr>
            <p:ph type="body" sz="quarter" idx="15" hasCustomPrompt="1"/>
          </p:nvPr>
        </p:nvSpPr>
        <p:spPr>
          <a:xfrm>
            <a:off x="766762" y="1786072"/>
            <a:ext cx="10658475" cy="4301992"/>
          </a:xfrm>
        </p:spPr>
        <p:txBody>
          <a:bodyPr/>
          <a:lstStyle>
            <a:lvl1pPr>
              <a:defRPr baseline="0"/>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6" name="Tijdelijke aanduiding voor dianummer 5">
            <a:extLst>
              <a:ext uri="{FF2B5EF4-FFF2-40B4-BE49-F238E27FC236}">
                <a16:creationId xmlns:a16="http://schemas.microsoft.com/office/drawing/2014/main" id="{85ACB9A7-77F2-41DA-BDAD-3E1B26CA8CAF}"/>
              </a:ext>
            </a:extLst>
          </p:cNvPr>
          <p:cNvSpPr>
            <a:spLocks noGrp="1"/>
          </p:cNvSpPr>
          <p:nvPr>
            <p:ph type="sldNum" sz="quarter" idx="4"/>
          </p:nvPr>
        </p:nvSpPr>
        <p:spPr>
          <a:xfrm>
            <a:off x="8980433" y="6479665"/>
            <a:ext cx="2743200" cy="230784"/>
          </a:xfrm>
          <a:prstGeom prst="rect">
            <a:avLst/>
          </a:prstGeom>
        </p:spPr>
        <p:txBody>
          <a:bodyPr vert="horz" lIns="0" tIns="0" rIns="0" bIns="0" rtlCol="0" anchor="t" anchorCtr="0"/>
          <a:lstStyle>
            <a:lvl1pPr algn="r">
              <a:defRPr sz="1000" b="1">
                <a:solidFill>
                  <a:schemeClr val="tx1"/>
                </a:solidFill>
                <a:latin typeface="+mj-lt"/>
                <a:ea typeface="Segoe UI Black" panose="020B0A02040204020203" pitchFamily="34" charset="0"/>
                <a:cs typeface="Segoe UI Semibold" panose="020B0702040204020203" pitchFamily="34" charset="0"/>
              </a:defRPr>
            </a:lvl1pPr>
          </a:lstStyle>
          <a:p>
            <a:fld id="{A814E660-BF25-4843-B2A0-93C6E2B6253B}" type="slidenum">
              <a:rPr lang="en-BE" smtClean="0"/>
              <a:pPr/>
              <a:t>‹#›</a:t>
            </a:fld>
            <a:endParaRPr lang="en-BE" dirty="0"/>
          </a:p>
        </p:txBody>
      </p:sp>
      <p:sp>
        <p:nvSpPr>
          <p:cNvPr id="3" name="Footer Placeholder 2"/>
          <p:cNvSpPr>
            <a:spLocks noGrp="1"/>
          </p:cNvSpPr>
          <p:nvPr>
            <p:ph type="ftr" sz="quarter" idx="16"/>
          </p:nvPr>
        </p:nvSpPr>
        <p:spPr/>
        <p:txBody>
          <a:bodyPr/>
          <a:lstStyle/>
          <a:p>
            <a:r>
              <a:rPr lang="en-US"/>
              <a:t>MELODY #x.xx Course title</a:t>
            </a:r>
          </a:p>
        </p:txBody>
      </p:sp>
    </p:spTree>
    <p:extLst>
      <p:ext uri="{BB962C8B-B14F-4D97-AF65-F5344CB8AC3E}">
        <p14:creationId xmlns:p14="http://schemas.microsoft.com/office/powerpoint/2010/main" val="3834872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Graphic 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EDE2AA-5EC7-4E82-852A-FE7B050223C2}"/>
              </a:ext>
            </a:extLst>
          </p:cNvPr>
          <p:cNvSpPr>
            <a:spLocks noGrp="1"/>
          </p:cNvSpPr>
          <p:nvPr>
            <p:ph type="title"/>
          </p:nvPr>
        </p:nvSpPr>
        <p:spPr>
          <a:xfrm>
            <a:off x="766763" y="800100"/>
            <a:ext cx="10658475" cy="711201"/>
          </a:xfrm>
          <a:prstGeom prst="rect">
            <a:avLst/>
          </a:prstGeom>
        </p:spPr>
        <p:txBody>
          <a:bodyPr lIns="0" tIns="0" rIns="0" bIns="0">
            <a:normAutofit/>
          </a:bodyPr>
          <a:lstStyle>
            <a:lvl1pPr>
              <a:defRPr sz="4400"/>
            </a:lvl1pPr>
          </a:lstStyle>
          <a:p>
            <a:endParaRPr lang="en-BE" dirty="0"/>
          </a:p>
        </p:txBody>
      </p:sp>
      <p:sp>
        <p:nvSpPr>
          <p:cNvPr id="4" name="Tijdelijke aanduiding voor tekst 3">
            <a:extLst>
              <a:ext uri="{FF2B5EF4-FFF2-40B4-BE49-F238E27FC236}">
                <a16:creationId xmlns:a16="http://schemas.microsoft.com/office/drawing/2014/main" id="{C77A671E-B4FD-4971-A22F-87DB01A11F14}"/>
              </a:ext>
            </a:extLst>
          </p:cNvPr>
          <p:cNvSpPr>
            <a:spLocks noGrp="1"/>
          </p:cNvSpPr>
          <p:nvPr>
            <p:ph type="body" sz="quarter" idx="14"/>
          </p:nvPr>
        </p:nvSpPr>
        <p:spPr>
          <a:xfrm>
            <a:off x="6553200" y="1638300"/>
            <a:ext cx="4872038" cy="698501"/>
          </a:xfrm>
          <a:prstGeom prst="rect">
            <a:avLst/>
          </a:prstGeom>
        </p:spPr>
        <p:txBody>
          <a:bodyPr lIns="0" tIns="0" rIns="0" bIns="91440">
            <a:normAutofit/>
          </a:bodyPr>
          <a:lstStyle>
            <a:lvl1pPr marL="0" indent="0">
              <a:buFontTx/>
              <a:buNone/>
              <a:defRPr sz="2800" b="0">
                <a:solidFill>
                  <a:schemeClr val="accent1"/>
                </a:solidFill>
                <a:latin typeface="+mj-lt"/>
                <a:cs typeface="Segoe UI Semibold" panose="020B0702040204020203" pitchFamily="34" charset="0"/>
              </a:defRPr>
            </a:lvl1pPr>
          </a:lstStyle>
          <a:p>
            <a:pPr lvl="0"/>
            <a:endParaRPr lang="nl-NL" dirty="0"/>
          </a:p>
        </p:txBody>
      </p:sp>
      <p:sp>
        <p:nvSpPr>
          <p:cNvPr id="8" name="Tijdelijke aanduiding voor grafiek 7">
            <a:extLst>
              <a:ext uri="{FF2B5EF4-FFF2-40B4-BE49-F238E27FC236}">
                <a16:creationId xmlns:a16="http://schemas.microsoft.com/office/drawing/2014/main" id="{785BDB02-0669-46C1-BC18-4B6915F659E2}"/>
              </a:ext>
            </a:extLst>
          </p:cNvPr>
          <p:cNvSpPr>
            <a:spLocks noGrp="1"/>
          </p:cNvSpPr>
          <p:nvPr>
            <p:ph type="chart" sz="quarter" idx="15"/>
          </p:nvPr>
        </p:nvSpPr>
        <p:spPr>
          <a:xfrm>
            <a:off x="766762" y="1638300"/>
            <a:ext cx="4872037" cy="4419600"/>
          </a:xfrm>
          <a:prstGeom prst="rect">
            <a:avLst/>
          </a:prstGeom>
        </p:spPr>
        <p:txBody>
          <a:bodyPr>
            <a:normAutofit/>
          </a:bodyPr>
          <a:lstStyle>
            <a:lvl1pPr marL="0" indent="0" algn="ctr">
              <a:buFontTx/>
              <a:buNone/>
              <a:defRPr sz="1800" b="0"/>
            </a:lvl1pPr>
          </a:lstStyle>
          <a:p>
            <a:endParaRPr lang="en-BE" dirty="0"/>
          </a:p>
        </p:txBody>
      </p:sp>
      <p:sp>
        <p:nvSpPr>
          <p:cNvPr id="11" name="Text Placeholder 5"/>
          <p:cNvSpPr>
            <a:spLocks noGrp="1"/>
          </p:cNvSpPr>
          <p:nvPr>
            <p:ph type="body" sz="quarter" idx="20" hasCustomPrompt="1"/>
          </p:nvPr>
        </p:nvSpPr>
        <p:spPr>
          <a:xfrm>
            <a:off x="6544414" y="2463800"/>
            <a:ext cx="4872037" cy="3594100"/>
          </a:xfrm>
        </p:spPr>
        <p:txBody>
          <a:body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12" name="Tijdelijke aanduiding voor dianummer 5">
            <a:extLst>
              <a:ext uri="{FF2B5EF4-FFF2-40B4-BE49-F238E27FC236}">
                <a16:creationId xmlns:a16="http://schemas.microsoft.com/office/drawing/2014/main" id="{85ACB9A7-77F2-41DA-BDAD-3E1B26CA8CAF}"/>
              </a:ext>
            </a:extLst>
          </p:cNvPr>
          <p:cNvSpPr>
            <a:spLocks noGrp="1"/>
          </p:cNvSpPr>
          <p:nvPr>
            <p:ph type="sldNum" sz="quarter" idx="4"/>
          </p:nvPr>
        </p:nvSpPr>
        <p:spPr>
          <a:xfrm>
            <a:off x="8980433" y="6479665"/>
            <a:ext cx="2743200" cy="230784"/>
          </a:xfrm>
          <a:prstGeom prst="rect">
            <a:avLst/>
          </a:prstGeom>
        </p:spPr>
        <p:txBody>
          <a:bodyPr vert="horz" lIns="0" tIns="0" rIns="0" bIns="0" rtlCol="0" anchor="t" anchorCtr="0"/>
          <a:lstStyle>
            <a:lvl1pPr algn="r">
              <a:defRPr sz="1000" b="1">
                <a:solidFill>
                  <a:schemeClr val="tx1"/>
                </a:solidFill>
                <a:latin typeface="+mj-lt"/>
                <a:ea typeface="Segoe UI Black" panose="020B0A02040204020203" pitchFamily="34" charset="0"/>
                <a:cs typeface="Segoe UI Semibold" panose="020B0702040204020203" pitchFamily="34" charset="0"/>
              </a:defRPr>
            </a:lvl1pPr>
          </a:lstStyle>
          <a:p>
            <a:fld id="{A814E660-BF25-4843-B2A0-93C6E2B6253B}" type="slidenum">
              <a:rPr lang="en-BE" smtClean="0"/>
              <a:pPr/>
              <a:t>‹#›</a:t>
            </a:fld>
            <a:endParaRPr lang="en-BE" dirty="0"/>
          </a:p>
        </p:txBody>
      </p:sp>
      <p:sp>
        <p:nvSpPr>
          <p:cNvPr id="3" name="Footer Placeholder 2"/>
          <p:cNvSpPr>
            <a:spLocks noGrp="1"/>
          </p:cNvSpPr>
          <p:nvPr>
            <p:ph type="ftr" sz="quarter" idx="21"/>
          </p:nvPr>
        </p:nvSpPr>
        <p:spPr/>
        <p:txBody>
          <a:bodyPr/>
          <a:lstStyle/>
          <a:p>
            <a:r>
              <a:rPr lang="en-US"/>
              <a:t>MELODY #x.xx Course title</a:t>
            </a:r>
          </a:p>
        </p:txBody>
      </p:sp>
    </p:spTree>
    <p:extLst>
      <p:ext uri="{BB962C8B-B14F-4D97-AF65-F5344CB8AC3E}">
        <p14:creationId xmlns:p14="http://schemas.microsoft.com/office/powerpoint/2010/main" val="19409069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pos="3840">
          <p15:clr>
            <a:srgbClr val="FBAE40"/>
          </p15:clr>
        </p15:guide>
        <p15:guide id="2" pos="4128">
          <p15:clr>
            <a:srgbClr val="FBAE40"/>
          </p15:clr>
        </p15:guide>
        <p15:guide id="3" pos="3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806211"/>
            <a:ext cx="10663238" cy="884477"/>
          </a:xfrm>
          <a:prstGeom prst="rect">
            <a:avLst/>
          </a:prstGeom>
        </p:spPr>
        <p:txBody>
          <a:bodyPr vert="horz" lIns="0" tIns="0" rIns="0" bIns="0" rtlCol="0" anchor="t">
            <a:normAutofit/>
          </a:bodyPr>
          <a:lstStyle/>
          <a:p>
            <a:r>
              <a:rPr lang="en-US"/>
              <a:t>Click to edit Master title style</a:t>
            </a:r>
          </a:p>
        </p:txBody>
      </p:sp>
      <p:sp>
        <p:nvSpPr>
          <p:cNvPr id="3" name="Text Placeholder 2"/>
          <p:cNvSpPr>
            <a:spLocks noGrp="1"/>
          </p:cNvSpPr>
          <p:nvPr>
            <p:ph type="body" idx="1"/>
          </p:nvPr>
        </p:nvSpPr>
        <p:spPr>
          <a:xfrm>
            <a:off x="766763" y="1825625"/>
            <a:ext cx="1065847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Box 13" title="AlexandriaAlternativeReference"/>
          <p:cNvSpPr txBox="1"/>
          <p:nvPr userDrawn="1"/>
        </p:nvSpPr>
        <p:spPr>
          <a:xfrm>
            <a:off x="1117063" y="6587241"/>
            <a:ext cx="1440000" cy="215444"/>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3780000" algn="r"/>
              </a:tabLst>
              <a:defRPr/>
            </a:pPr>
            <a:r>
              <a:rPr kumimoji="0" lang="en-US" sz="800" b="0" i="1" u="none" strike="noStrike" kern="1200" cap="none" spc="0" normalizeH="0" baseline="0" noProof="0">
                <a:ln>
                  <a:noFill/>
                </a:ln>
                <a:solidFill>
                  <a:prstClr val="white">
                    <a:lumMod val="50000"/>
                  </a:prstClr>
                </a:solidFill>
                <a:effectLst/>
                <a:uLnTx/>
                <a:uFillTx/>
                <a:latin typeface="Segoe UI" pitchFamily="34" charset="0"/>
                <a:ea typeface="Segoe UI" pitchFamily="34" charset="0"/>
                <a:cs typeface="Segoe UI" pitchFamily="34" charset="0"/>
              </a:rPr>
              <a:t> </a:t>
            </a:r>
            <a:endParaRPr kumimoji="0" lang="nl-BE" sz="800" b="0" i="1" u="none" strike="noStrike" kern="1200" cap="none" spc="0" normalizeH="0" baseline="0" noProof="0" dirty="0">
              <a:ln>
                <a:noFill/>
              </a:ln>
              <a:solidFill>
                <a:prstClr val="white">
                  <a:lumMod val="50000"/>
                </a:prstClr>
              </a:solidFill>
              <a:effectLst/>
              <a:uLnTx/>
              <a:uFillTx/>
              <a:latin typeface="Segoe UI" pitchFamily="34" charset="0"/>
              <a:ea typeface="Segoe UI" pitchFamily="34" charset="0"/>
              <a:cs typeface="Segoe UI" pitchFamily="34" charset="0"/>
            </a:endParaRPr>
          </a:p>
        </p:txBody>
      </p:sp>
      <p:sp>
        <p:nvSpPr>
          <p:cNvPr id="15" name="Tijdelijke aanduiding voor dianummer 5">
            <a:extLst>
              <a:ext uri="{FF2B5EF4-FFF2-40B4-BE49-F238E27FC236}">
                <a16:creationId xmlns:a16="http://schemas.microsoft.com/office/drawing/2014/main" id="{85ACB9A7-77F2-41DA-BDAD-3E1B26CA8CAF}"/>
              </a:ext>
            </a:extLst>
          </p:cNvPr>
          <p:cNvSpPr>
            <a:spLocks noGrp="1"/>
          </p:cNvSpPr>
          <p:nvPr>
            <p:ph type="sldNum" sz="quarter" idx="4"/>
          </p:nvPr>
        </p:nvSpPr>
        <p:spPr>
          <a:xfrm>
            <a:off x="11353799" y="6479665"/>
            <a:ext cx="369833" cy="143176"/>
          </a:xfrm>
          <a:prstGeom prst="rect">
            <a:avLst/>
          </a:prstGeom>
        </p:spPr>
        <p:txBody>
          <a:bodyPr vert="horz" lIns="0" tIns="0" rIns="0" bIns="0" rtlCol="0" anchor="t" anchorCtr="0"/>
          <a:lstStyle>
            <a:lvl1pPr algn="r">
              <a:defRPr sz="1000" b="1">
                <a:solidFill>
                  <a:schemeClr val="tx1"/>
                </a:solidFill>
                <a:latin typeface="+mj-lt"/>
                <a:ea typeface="Segoe UI Black" panose="020B0A02040204020203" pitchFamily="34" charset="0"/>
                <a:cs typeface="Segoe UI Semibold" panose="020B0702040204020203" pitchFamily="34" charset="0"/>
              </a:defRPr>
            </a:lvl1pPr>
          </a:lstStyle>
          <a:p>
            <a:fld id="{A814E660-BF25-4843-B2A0-93C6E2B6253B}" type="slidenum">
              <a:rPr lang="en-BE" smtClean="0"/>
              <a:pPr/>
              <a:t>‹#›</a:t>
            </a:fld>
            <a:endParaRPr lang="en-BE" dirty="0"/>
          </a:p>
        </p:txBody>
      </p:sp>
      <p:sp>
        <p:nvSpPr>
          <p:cNvPr id="6" name="Footer Placeholder 5"/>
          <p:cNvSpPr>
            <a:spLocks noGrp="1"/>
          </p:cNvSpPr>
          <p:nvPr>
            <p:ph type="ftr" sz="quarter" idx="3"/>
          </p:nvPr>
        </p:nvSpPr>
        <p:spPr>
          <a:xfrm>
            <a:off x="452927" y="6479664"/>
            <a:ext cx="10776247" cy="148485"/>
          </a:xfrm>
          <a:prstGeom prst="rect">
            <a:avLst/>
          </a:prstGeom>
        </p:spPr>
        <p:txBody>
          <a:bodyPr lIns="0" tIns="0" rIns="0" bIns="0" anchor="ctr"/>
          <a:lstStyle>
            <a:lvl1pPr>
              <a:defRPr sz="1000" b="1"/>
            </a:lvl1pPr>
          </a:lstStyle>
          <a:p>
            <a:r>
              <a:rPr lang="en-US"/>
              <a:t>MELODY #x.xx Course title</a:t>
            </a:r>
          </a:p>
        </p:txBody>
      </p:sp>
    </p:spTree>
    <p:extLst>
      <p:ext uri="{BB962C8B-B14F-4D97-AF65-F5344CB8AC3E}">
        <p14:creationId xmlns:p14="http://schemas.microsoft.com/office/powerpoint/2010/main" val="682264741"/>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8" r:id="rId4"/>
    <p:sldLayoutId id="2147483702" r:id="rId5"/>
    <p:sldLayoutId id="2147483703" r:id="rId6"/>
    <p:sldLayoutId id="2147483704" r:id="rId7"/>
    <p:sldLayoutId id="2147483694" r:id="rId8"/>
    <p:sldLayoutId id="2147483670" r:id="rId9"/>
    <p:sldLayoutId id="2147483671" r:id="rId10"/>
    <p:sldLayoutId id="2147483667" r:id="rId11"/>
    <p:sldLayoutId id="2147483665" r:id="rId12"/>
    <p:sldLayoutId id="2147483698" r:id="rId13"/>
    <p:sldLayoutId id="2147483699" r:id="rId14"/>
    <p:sldLayoutId id="2147483685" r:id="rId15"/>
    <p:sldLayoutId id="2147483701" r:id="rId16"/>
    <p:sldLayoutId id="2147483697" r:id="rId17"/>
    <p:sldLayoutId id="2147483700" r:id="rId18"/>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txStyles>
    <p:titleStyle>
      <a:lvl1pPr algn="l" defTabSz="914400" rtl="0" eaLnBrk="1" latinLnBrk="0" hangingPunct="1">
        <a:lnSpc>
          <a:spcPct val="90000"/>
        </a:lnSpc>
        <a:spcBef>
          <a:spcPct val="0"/>
        </a:spcBef>
        <a:buNone/>
        <a:defRPr sz="4400" b="0" kern="1200">
          <a:solidFill>
            <a:schemeClr val="accent1"/>
          </a:solidFill>
          <a:latin typeface="FranklinGotTExtCon" pitchFamily="2" charset="0"/>
          <a:ea typeface="+mj-ea"/>
          <a:cs typeface="+mj-cs"/>
        </a:defRPr>
      </a:lvl1pPr>
    </p:titleStyle>
    <p:bodyStyle>
      <a:lvl1pPr marL="355600" indent="-2667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solidFill>
          <a:latin typeface="+mn-lt"/>
          <a:ea typeface="+mn-ea"/>
          <a:cs typeface="+mn-cs"/>
        </a:defRPr>
      </a:lvl1pPr>
      <a:lvl2pPr marL="622300" indent="-2667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990600" indent="-2667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solidFill>
          <a:latin typeface="+mn-lt"/>
          <a:ea typeface="+mn-ea"/>
          <a:cs typeface="+mn-cs"/>
        </a:defRPr>
      </a:lvl3pPr>
      <a:lvl4pPr marL="1257300" indent="-266700" algn="l" defTabSz="914400" rtl="0" eaLnBrk="1" latinLnBrk="0" hangingPunct="1">
        <a:lnSpc>
          <a:spcPct val="100000"/>
        </a:lnSpc>
        <a:spcBef>
          <a:spcPts val="5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1612900" indent="-266700" algn="l" defTabSz="914400" rtl="0" eaLnBrk="1" latinLnBrk="0" hangingPunct="1">
        <a:lnSpc>
          <a:spcPct val="100000"/>
        </a:lnSpc>
        <a:spcBef>
          <a:spcPts val="500"/>
        </a:spcBef>
        <a:buClr>
          <a:schemeClr val="bg1">
            <a:lumMod val="50000"/>
          </a:schemeClr>
        </a:buClr>
        <a:buFont typeface="Arial" panose="020B0604020202020204" pitchFamily="34" charset="0"/>
        <a:buChar char="•"/>
        <a:defRPr lang="en-US" sz="1800" kern="120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pos="483">
          <p15:clr>
            <a:srgbClr val="F26B43"/>
          </p15:clr>
        </p15:guide>
        <p15:guide id="4" pos="7197">
          <p15:clr>
            <a:srgbClr val="F26B43"/>
          </p15:clr>
        </p15:guide>
        <p15:guide id="5" orient="horz" pos="504">
          <p15:clr>
            <a:srgbClr val="F26B43"/>
          </p15:clr>
        </p15:guide>
        <p15:guide id="6" orient="horz" pos="381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nchor="ctr"/>
          <a:lstStyle/>
          <a:p>
            <a:r>
              <a:rPr lang="en-US" dirty="0"/>
              <a:t>5.5P: Hands on training: Decontamination (of people and domestic animals) </a:t>
            </a:r>
          </a:p>
        </p:txBody>
      </p:sp>
      <p:sp>
        <p:nvSpPr>
          <p:cNvPr id="3" name="Title 2"/>
          <p:cNvSpPr>
            <a:spLocks noGrp="1"/>
          </p:cNvSpPr>
          <p:nvPr>
            <p:ph type="title"/>
          </p:nvPr>
        </p:nvSpPr>
        <p:spPr>
          <a:xfrm>
            <a:off x="590550" y="3948020"/>
            <a:ext cx="11088103" cy="909730"/>
          </a:xfrm>
        </p:spPr>
        <p:txBody>
          <a:bodyPr>
            <a:normAutofit/>
          </a:bodyPr>
          <a:lstStyle/>
          <a:p>
            <a:r>
              <a:rPr lang="en-US" sz="3600" dirty="0"/>
              <a:t>Module 5 Risk assessment and hazard avoidance</a:t>
            </a:r>
          </a:p>
        </p:txBody>
      </p:sp>
    </p:spTree>
    <p:extLst>
      <p:ext uri="{BB962C8B-B14F-4D97-AF65-F5344CB8AC3E}">
        <p14:creationId xmlns:p14="http://schemas.microsoft.com/office/powerpoint/2010/main" val="299789061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Exercise conduct - dry </a:t>
            </a:r>
            <a:r>
              <a:rPr lang="en-GB" dirty="0" err="1"/>
              <a:t>decon</a:t>
            </a:r>
            <a:endParaRPr lang="en-GB" dirty="0"/>
          </a:p>
        </p:txBody>
      </p:sp>
      <p:sp>
        <p:nvSpPr>
          <p:cNvPr id="3" name="Text Placeholder 2"/>
          <p:cNvSpPr>
            <a:spLocks noGrp="1"/>
          </p:cNvSpPr>
          <p:nvPr>
            <p:ph type="body" sz="quarter" idx="15"/>
          </p:nvPr>
        </p:nvSpPr>
        <p:spPr/>
        <p:txBody>
          <a:bodyPr>
            <a:normAutofit/>
          </a:bodyPr>
          <a:lstStyle/>
          <a:p>
            <a:r>
              <a:rPr lang="en-GB" dirty="0"/>
              <a:t>trainees work in three or four teams to allow better safety control, relevant discussions are encouraged </a:t>
            </a:r>
          </a:p>
          <a:p>
            <a:r>
              <a:rPr lang="en-GB" dirty="0"/>
              <a:t>Every team is presented with a few </a:t>
            </a:r>
            <a:r>
              <a:rPr lang="pl-PL" dirty="0"/>
              <a:t>P</a:t>
            </a:r>
            <a:r>
              <a:rPr lang="en-GB" dirty="0" err="1"/>
              <a:t>etri</a:t>
            </a:r>
            <a:r>
              <a:rPr lang="en-GB" dirty="0"/>
              <a:t> dishes containing: (</a:t>
            </a:r>
            <a:r>
              <a:rPr lang="en-GB" dirty="0" err="1"/>
              <a:t>i</a:t>
            </a:r>
            <a:r>
              <a:rPr lang="en-GB" dirty="0"/>
              <a:t>) swine skin with bristles, (ii) piece of impregnated fabric, (iii) piece of knitted wool or woollen fabric, (iv) other materials suggested by the trainer</a:t>
            </a:r>
          </a:p>
          <a:p>
            <a:r>
              <a:rPr lang="en-GB" dirty="0"/>
              <a:t>15% diluted sulphuric acid is sprayed on the surfaces </a:t>
            </a:r>
          </a:p>
          <a:p>
            <a:r>
              <a:rPr lang="en-GB" dirty="0"/>
              <a:t>trainees sprinkle the surfaces with dry </a:t>
            </a:r>
            <a:r>
              <a:rPr lang="en-GB" dirty="0" err="1"/>
              <a:t>decon</a:t>
            </a:r>
            <a:r>
              <a:rPr lang="en-GB" dirty="0"/>
              <a:t>, remove </a:t>
            </a:r>
            <a:r>
              <a:rPr lang="en-GB" dirty="0" err="1"/>
              <a:t>decon</a:t>
            </a:r>
            <a:r>
              <a:rPr lang="en-GB" dirty="0"/>
              <a:t> to the waste bin</a:t>
            </a:r>
          </a:p>
          <a:p>
            <a:r>
              <a:rPr lang="en-GB" dirty="0"/>
              <a:t>They check the effect using the provided test paper</a:t>
            </a:r>
          </a:p>
          <a:p>
            <a:endParaRPr lang="en-GB" dirty="0"/>
          </a:p>
          <a:p>
            <a:pPr marL="88900" indent="0">
              <a:buNone/>
            </a:pPr>
            <a:endParaRPr lang="en-GB" dirty="0"/>
          </a:p>
        </p:txBody>
      </p:sp>
      <p:sp>
        <p:nvSpPr>
          <p:cNvPr id="4" name="Slide Number Placeholder 3"/>
          <p:cNvSpPr>
            <a:spLocks noGrp="1"/>
          </p:cNvSpPr>
          <p:nvPr>
            <p:ph type="sldNum" sz="quarter" idx="4"/>
          </p:nvPr>
        </p:nvSpPr>
        <p:spPr/>
        <p:txBody>
          <a:bodyPr/>
          <a:lstStyle/>
          <a:p>
            <a:fld id="{A814E660-BF25-4843-B2A0-93C6E2B6253B}" type="slidenum">
              <a:rPr lang="en-GB" smtClean="0"/>
              <a:pPr/>
              <a:t>10</a:t>
            </a:fld>
            <a:endParaRPr lang="en-GB" dirty="0"/>
          </a:p>
        </p:txBody>
      </p:sp>
      <p:sp>
        <p:nvSpPr>
          <p:cNvPr id="7" name="Footer Placeholder 19">
            <a:extLst>
              <a:ext uri="{FF2B5EF4-FFF2-40B4-BE49-F238E27FC236}">
                <a16:creationId xmlns:a16="http://schemas.microsoft.com/office/drawing/2014/main" id="{38CC4B60-47C9-4ADE-AE3F-38CE288E7DF2}"/>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411347594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Exercise conduct – </a:t>
            </a:r>
            <a:r>
              <a:rPr lang="pl-PL" dirty="0"/>
              <a:t>skin </a:t>
            </a:r>
            <a:r>
              <a:rPr lang="pl-PL" dirty="0" err="1"/>
              <a:t>response</a:t>
            </a:r>
            <a:endParaRPr lang="en-GB" dirty="0"/>
          </a:p>
        </p:txBody>
      </p:sp>
      <p:sp>
        <p:nvSpPr>
          <p:cNvPr id="3" name="Text Placeholder 2"/>
          <p:cNvSpPr>
            <a:spLocks noGrp="1"/>
          </p:cNvSpPr>
          <p:nvPr>
            <p:ph type="body" sz="quarter" idx="15"/>
          </p:nvPr>
        </p:nvSpPr>
        <p:spPr/>
        <p:txBody>
          <a:bodyPr>
            <a:normAutofit/>
          </a:bodyPr>
          <a:lstStyle/>
          <a:p>
            <a:r>
              <a:rPr lang="en-GB" dirty="0"/>
              <a:t>trainees work in three or four teams to allow better safety control, relevant discussions are encouraged </a:t>
            </a:r>
          </a:p>
          <a:p>
            <a:r>
              <a:rPr lang="en-GB" dirty="0"/>
              <a:t>Every team is presented a few </a:t>
            </a:r>
            <a:r>
              <a:rPr lang="pl-PL" dirty="0"/>
              <a:t>P</a:t>
            </a:r>
            <a:r>
              <a:rPr lang="en-GB" dirty="0" err="1"/>
              <a:t>etri</a:t>
            </a:r>
            <a:r>
              <a:rPr lang="en-GB" dirty="0"/>
              <a:t> dishes containing: (</a:t>
            </a:r>
            <a:r>
              <a:rPr lang="en-GB" dirty="0" err="1"/>
              <a:t>i</a:t>
            </a:r>
            <a:r>
              <a:rPr lang="en-GB" dirty="0"/>
              <a:t>) swine skin with bristles, (ii) pieces of impregnated fabric, (ii) piece of knitted wool or woollen fabric, (iv) other materials suggested by the trainer</a:t>
            </a:r>
          </a:p>
          <a:p>
            <a:r>
              <a:rPr lang="en-GB" dirty="0"/>
              <a:t>15% diluted sulphuric acid is sprayed on the surfaces </a:t>
            </a:r>
          </a:p>
          <a:p>
            <a:r>
              <a:rPr lang="en-GB" dirty="0"/>
              <a:t>trainees sprinkle the surfaces with dry </a:t>
            </a:r>
            <a:r>
              <a:rPr lang="en-GB" dirty="0" err="1"/>
              <a:t>decon</a:t>
            </a:r>
            <a:r>
              <a:rPr lang="en-GB" dirty="0"/>
              <a:t>, remove </a:t>
            </a:r>
            <a:r>
              <a:rPr lang="en-GB" dirty="0" err="1"/>
              <a:t>decon</a:t>
            </a:r>
            <a:r>
              <a:rPr lang="en-GB" dirty="0"/>
              <a:t> to the waste bin</a:t>
            </a:r>
          </a:p>
          <a:p>
            <a:r>
              <a:rPr lang="en-GB" dirty="0"/>
              <a:t>Check the effect using the provided test paper</a:t>
            </a:r>
          </a:p>
          <a:p>
            <a:endParaRPr lang="en-GB" dirty="0"/>
          </a:p>
          <a:p>
            <a:pPr marL="88900" indent="0">
              <a:buNone/>
            </a:pPr>
            <a:endParaRPr lang="en-GB" dirty="0"/>
          </a:p>
        </p:txBody>
      </p:sp>
      <p:sp>
        <p:nvSpPr>
          <p:cNvPr id="4" name="Slide Number Placeholder 3"/>
          <p:cNvSpPr>
            <a:spLocks noGrp="1"/>
          </p:cNvSpPr>
          <p:nvPr>
            <p:ph type="sldNum" sz="quarter" idx="4"/>
          </p:nvPr>
        </p:nvSpPr>
        <p:spPr/>
        <p:txBody>
          <a:bodyPr/>
          <a:lstStyle/>
          <a:p>
            <a:fld id="{A814E660-BF25-4843-B2A0-93C6E2B6253B}" type="slidenum">
              <a:rPr lang="en-GB" smtClean="0"/>
              <a:pPr/>
              <a:t>11</a:t>
            </a:fld>
            <a:endParaRPr lang="en-GB" dirty="0"/>
          </a:p>
        </p:txBody>
      </p:sp>
      <p:sp>
        <p:nvSpPr>
          <p:cNvPr id="7" name="Footer Placeholder 19">
            <a:extLst>
              <a:ext uri="{FF2B5EF4-FFF2-40B4-BE49-F238E27FC236}">
                <a16:creationId xmlns:a16="http://schemas.microsoft.com/office/drawing/2014/main" id="{1F639CCB-7C9A-4B0E-BA24-9EEC277FC5F9}"/>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269200905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Exercise conclusion</a:t>
            </a:r>
          </a:p>
        </p:txBody>
      </p:sp>
      <p:sp>
        <p:nvSpPr>
          <p:cNvPr id="3" name="Text Placeholder 2"/>
          <p:cNvSpPr>
            <a:spLocks noGrp="1"/>
          </p:cNvSpPr>
          <p:nvPr>
            <p:ph type="body" sz="quarter" idx="15"/>
          </p:nvPr>
        </p:nvSpPr>
        <p:spPr/>
        <p:txBody>
          <a:bodyPr/>
          <a:lstStyle/>
          <a:p>
            <a:r>
              <a:rPr lang="en-GB" dirty="0"/>
              <a:t>All leftovers are handled accordingly </a:t>
            </a:r>
          </a:p>
          <a:p>
            <a:r>
              <a:rPr lang="en-GB" dirty="0"/>
              <a:t>trainees discuss in groups their experience</a:t>
            </a:r>
          </a:p>
          <a:p>
            <a:r>
              <a:rPr lang="en-GB" dirty="0"/>
              <a:t>trainees discuss what may happen if contaminated individuals enter the cold zone </a:t>
            </a:r>
          </a:p>
        </p:txBody>
      </p:sp>
      <p:sp>
        <p:nvSpPr>
          <p:cNvPr id="4" name="Slide Number Placeholder 3"/>
          <p:cNvSpPr>
            <a:spLocks noGrp="1"/>
          </p:cNvSpPr>
          <p:nvPr>
            <p:ph type="sldNum" sz="quarter" idx="4"/>
          </p:nvPr>
        </p:nvSpPr>
        <p:spPr/>
        <p:txBody>
          <a:bodyPr/>
          <a:lstStyle/>
          <a:p>
            <a:fld id="{A814E660-BF25-4843-B2A0-93C6E2B6253B}" type="slidenum">
              <a:rPr lang="en-GB" smtClean="0"/>
              <a:pPr/>
              <a:t>12</a:t>
            </a:fld>
            <a:endParaRPr lang="en-GB" dirty="0"/>
          </a:p>
        </p:txBody>
      </p:sp>
      <p:sp>
        <p:nvSpPr>
          <p:cNvPr id="7" name="Footer Placeholder 19">
            <a:extLst>
              <a:ext uri="{FF2B5EF4-FFF2-40B4-BE49-F238E27FC236}">
                <a16:creationId xmlns:a16="http://schemas.microsoft.com/office/drawing/2014/main" id="{931E0061-1ED6-428E-AFAA-C5E066593EBF}"/>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371900439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7"/>
          </p:nvPr>
        </p:nvSpPr>
        <p:spPr/>
        <p:txBody>
          <a:bodyPr/>
          <a:lstStyle/>
          <a:p>
            <a:r>
              <a:rPr lang="en-GB" dirty="0"/>
              <a:t>Thank you for your attention</a:t>
            </a:r>
          </a:p>
        </p:txBody>
      </p:sp>
      <p:sp>
        <p:nvSpPr>
          <p:cNvPr id="4" name="Slide Number Placeholder 3"/>
          <p:cNvSpPr>
            <a:spLocks noGrp="1"/>
          </p:cNvSpPr>
          <p:nvPr>
            <p:ph type="sldNum" sz="quarter" idx="4"/>
          </p:nvPr>
        </p:nvSpPr>
        <p:spPr/>
        <p:txBody>
          <a:bodyPr/>
          <a:lstStyle/>
          <a:p>
            <a:fld id="{A814E660-BF25-4843-B2A0-93C6E2B6253B}" type="slidenum">
              <a:rPr lang="en-BE" smtClean="0"/>
              <a:pPr/>
              <a:t>13</a:t>
            </a:fld>
            <a:endParaRPr lang="en-BE" dirty="0"/>
          </a:p>
        </p:txBody>
      </p:sp>
      <p:pic>
        <p:nvPicPr>
          <p:cNvPr id="7" name="Picture 6"/>
          <p:cNvPicPr>
            <a:picLocks noChangeAspect="1"/>
          </p:cNvPicPr>
          <p:nvPr/>
        </p:nvPicPr>
        <p:blipFill>
          <a:blip r:embed="rId3"/>
          <a:stretch>
            <a:fillRect/>
          </a:stretch>
        </p:blipFill>
        <p:spPr>
          <a:xfrm flipH="1">
            <a:off x="5404932" y="1657351"/>
            <a:ext cx="1344036" cy="1496250"/>
          </a:xfrm>
          <a:prstGeom prst="rect">
            <a:avLst/>
          </a:prstGeom>
        </p:spPr>
      </p:pic>
      <p:sp>
        <p:nvSpPr>
          <p:cNvPr id="8" name="Footer Placeholder 19">
            <a:extLst>
              <a:ext uri="{FF2B5EF4-FFF2-40B4-BE49-F238E27FC236}">
                <a16:creationId xmlns:a16="http://schemas.microsoft.com/office/drawing/2014/main" id="{E2632187-4851-4649-9066-72EF2787FC10}"/>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69911019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GB" dirty="0"/>
              <a:t>General information and presentation of the scene</a:t>
            </a:r>
          </a:p>
        </p:txBody>
      </p:sp>
      <p:sp>
        <p:nvSpPr>
          <p:cNvPr id="3" name="Title 2"/>
          <p:cNvSpPr>
            <a:spLocks noGrp="1"/>
          </p:cNvSpPr>
          <p:nvPr>
            <p:ph type="title"/>
          </p:nvPr>
        </p:nvSpPr>
        <p:spPr/>
        <p:txBody>
          <a:bodyPr>
            <a:normAutofit/>
          </a:bodyPr>
          <a:lstStyle/>
          <a:p>
            <a:r>
              <a:rPr lang="en-GB" sz="4400" dirty="0"/>
              <a:t>Decontamination (of people, pet animals)</a:t>
            </a:r>
          </a:p>
        </p:txBody>
      </p:sp>
      <p:sp>
        <p:nvSpPr>
          <p:cNvPr id="5" name="Footer Placeholder 19">
            <a:extLst>
              <a:ext uri="{FF2B5EF4-FFF2-40B4-BE49-F238E27FC236}">
                <a16:creationId xmlns:a16="http://schemas.microsoft.com/office/drawing/2014/main" id="{B69584B5-CAED-4431-96D6-729A67199713}"/>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364586221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785938" y="2254251"/>
            <a:ext cx="9301162" cy="2317750"/>
          </a:xfrm>
        </p:spPr>
        <p:txBody>
          <a:bodyPr>
            <a:normAutofit fontScale="90000"/>
          </a:bodyPr>
          <a:lstStyle/>
          <a:p>
            <a:pPr algn="ctr"/>
            <a:br>
              <a:rPr lang="en-GB" sz="3100" dirty="0"/>
            </a:br>
            <a:r>
              <a:rPr lang="en-GB" dirty="0"/>
              <a:t> </a:t>
            </a:r>
            <a:br>
              <a:rPr lang="en-GB" dirty="0"/>
            </a:br>
            <a:r>
              <a:rPr lang="en-GB" dirty="0"/>
              <a:t> </a:t>
            </a:r>
            <a:r>
              <a:rPr lang="pl-PL" dirty="0"/>
              <a:t>Setting </a:t>
            </a:r>
            <a:r>
              <a:rPr lang="en-US" dirty="0"/>
              <a:t>up a </a:t>
            </a:r>
            <a:r>
              <a:rPr lang="pl-PL" dirty="0"/>
              <a:t>d</a:t>
            </a:r>
            <a:r>
              <a:rPr lang="en-GB" dirty="0" err="1"/>
              <a:t>econtamination</a:t>
            </a:r>
            <a:r>
              <a:rPr lang="en-GB" dirty="0"/>
              <a:t> line </a:t>
            </a:r>
            <a:br>
              <a:rPr lang="pl-PL" dirty="0"/>
            </a:br>
            <a:r>
              <a:rPr lang="en-US" sz="3600" dirty="0"/>
              <a:t>table top exercise</a:t>
            </a:r>
            <a:br>
              <a:rPr lang="pl-PL" dirty="0"/>
            </a:br>
            <a:endParaRPr lang="en-GB" dirty="0"/>
          </a:p>
        </p:txBody>
      </p:sp>
      <p:sp>
        <p:nvSpPr>
          <p:cNvPr id="3" name="Slide Number Placeholder 2"/>
          <p:cNvSpPr>
            <a:spLocks noGrp="1"/>
          </p:cNvSpPr>
          <p:nvPr>
            <p:ph type="sldNum" sz="quarter" idx="4"/>
          </p:nvPr>
        </p:nvSpPr>
        <p:spPr/>
        <p:txBody>
          <a:bodyPr/>
          <a:lstStyle/>
          <a:p>
            <a:fld id="{A814E660-BF25-4843-B2A0-93C6E2B6253B}" type="slidenum">
              <a:rPr lang="en-GB" smtClean="0"/>
              <a:pPr/>
              <a:t>15</a:t>
            </a:fld>
            <a:endParaRPr lang="en-GB" dirty="0"/>
          </a:p>
        </p:txBody>
      </p:sp>
      <p:sp>
        <p:nvSpPr>
          <p:cNvPr id="7" name="Footer Placeholder 19">
            <a:extLst>
              <a:ext uri="{FF2B5EF4-FFF2-40B4-BE49-F238E27FC236}">
                <a16:creationId xmlns:a16="http://schemas.microsoft.com/office/drawing/2014/main" id="{14FB7EA2-52B0-47F5-B97E-E23AD7D1CBE6}"/>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36750185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Scenario</a:t>
            </a:r>
          </a:p>
        </p:txBody>
      </p:sp>
      <p:sp>
        <p:nvSpPr>
          <p:cNvPr id="3" name="Text Placeholder 2"/>
          <p:cNvSpPr>
            <a:spLocks noGrp="1"/>
          </p:cNvSpPr>
          <p:nvPr>
            <p:ph type="body" sz="quarter" idx="19"/>
          </p:nvPr>
        </p:nvSpPr>
        <p:spPr/>
        <p:txBody>
          <a:bodyPr>
            <a:normAutofit fontScale="62500" lnSpcReduction="20000"/>
          </a:bodyPr>
          <a:lstStyle/>
          <a:p>
            <a:pPr marL="88900" indent="0">
              <a:buNone/>
            </a:pPr>
            <a:r>
              <a:rPr lang="en-GB" sz="2900" b="1" dirty="0">
                <a:solidFill>
                  <a:prstClr val="black"/>
                </a:solidFill>
              </a:rPr>
              <a:t>Scenario</a:t>
            </a:r>
            <a:r>
              <a:rPr lang="en-GB" sz="2500" b="1" dirty="0">
                <a:solidFill>
                  <a:prstClr val="black"/>
                </a:solidFill>
              </a:rPr>
              <a:t>:</a:t>
            </a:r>
            <a:endParaRPr lang="en-GB" sz="2500" b="1" dirty="0"/>
          </a:p>
          <a:p>
            <a:r>
              <a:rPr lang="en-GB" sz="2500" dirty="0"/>
              <a:t>Day-time music event in a city park using smoke effects</a:t>
            </a:r>
          </a:p>
          <a:p>
            <a:r>
              <a:rPr lang="en-GB" sz="2500" dirty="0"/>
              <a:t>After some time more and more people feel sick</a:t>
            </a:r>
          </a:p>
          <a:p>
            <a:r>
              <a:rPr lang="en-GB" sz="2500" dirty="0"/>
              <a:t>Slight, strange odour is noticed by a few participants, awareness of possible emission of a toxic substance </a:t>
            </a:r>
          </a:p>
          <a:p>
            <a:endParaRPr lang="en-GB" dirty="0"/>
          </a:p>
          <a:p>
            <a:endParaRPr lang="en-GB" dirty="0"/>
          </a:p>
        </p:txBody>
      </p:sp>
      <p:sp>
        <p:nvSpPr>
          <p:cNvPr id="4" name="Slide Number Placeholder 3"/>
          <p:cNvSpPr>
            <a:spLocks noGrp="1"/>
          </p:cNvSpPr>
          <p:nvPr>
            <p:ph type="sldNum" sz="quarter" idx="4"/>
          </p:nvPr>
        </p:nvSpPr>
        <p:spPr/>
        <p:txBody>
          <a:bodyPr/>
          <a:lstStyle/>
          <a:p>
            <a:fld id="{A814E660-BF25-4843-B2A0-93C6E2B6253B}" type="slidenum">
              <a:rPr lang="en-GB" smtClean="0"/>
              <a:pPr/>
              <a:t>16</a:t>
            </a:fld>
            <a:endParaRPr lang="en-GB" dirty="0"/>
          </a:p>
        </p:txBody>
      </p:sp>
      <p:sp>
        <p:nvSpPr>
          <p:cNvPr id="7" name="Text Placeholder 6"/>
          <p:cNvSpPr>
            <a:spLocks noGrp="1"/>
          </p:cNvSpPr>
          <p:nvPr>
            <p:ph type="body" sz="quarter" idx="22"/>
          </p:nvPr>
        </p:nvSpPr>
        <p:spPr/>
        <p:txBody>
          <a:bodyPr>
            <a:noAutofit/>
          </a:bodyPr>
          <a:lstStyle/>
          <a:p>
            <a:r>
              <a:rPr lang="en-GB" sz="1600" dirty="0"/>
              <a:t>Symptomatic victims outnumber ambulance capacity</a:t>
            </a:r>
          </a:p>
          <a:p>
            <a:r>
              <a:rPr lang="en-GB" sz="1600" dirty="0"/>
              <a:t>A specialised fire brigade unit identifies arsenic chloride or derivative, but cannot specify the substance further</a:t>
            </a:r>
          </a:p>
          <a:p>
            <a:r>
              <a:rPr lang="en-GB" sz="1600" dirty="0"/>
              <a:t>The public is declared contaminated and should be decontaminated prior to triage</a:t>
            </a:r>
          </a:p>
        </p:txBody>
      </p:sp>
      <p:sp>
        <p:nvSpPr>
          <p:cNvPr id="8" name="Footer Placeholder 19">
            <a:extLst>
              <a:ext uri="{FF2B5EF4-FFF2-40B4-BE49-F238E27FC236}">
                <a16:creationId xmlns:a16="http://schemas.microsoft.com/office/drawing/2014/main" id="{D2F56538-A7BA-4DD8-A384-8583A20EA4A9}"/>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409437023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err="1"/>
              <a:t>Decontamination</a:t>
            </a:r>
            <a:r>
              <a:rPr lang="en-GB" dirty="0"/>
              <a:t> table-top exercise</a:t>
            </a:r>
          </a:p>
        </p:txBody>
      </p:sp>
      <p:sp>
        <p:nvSpPr>
          <p:cNvPr id="3" name="Text Placeholder 2"/>
          <p:cNvSpPr>
            <a:spLocks noGrp="1"/>
          </p:cNvSpPr>
          <p:nvPr>
            <p:ph type="body" sz="quarter" idx="19"/>
          </p:nvPr>
        </p:nvSpPr>
        <p:spPr/>
        <p:txBody>
          <a:bodyPr>
            <a:normAutofit fontScale="92500" lnSpcReduction="10000"/>
          </a:bodyPr>
          <a:lstStyle/>
          <a:p>
            <a:pPr marL="88900" indent="0">
              <a:buNone/>
            </a:pPr>
            <a:r>
              <a:rPr lang="en-GB" b="1" dirty="0"/>
              <a:t>Locating event and hazard on a map with CAMEO Suite</a:t>
            </a:r>
          </a:p>
          <a:p>
            <a:r>
              <a:rPr lang="en-GB" dirty="0"/>
              <a:t>CAMEO can deliver size and duration of a plume so trainees may use those data to set a safe location for a decontamination line </a:t>
            </a:r>
          </a:p>
        </p:txBody>
      </p:sp>
      <p:sp>
        <p:nvSpPr>
          <p:cNvPr id="4" name="Slide Number Placeholder 3"/>
          <p:cNvSpPr>
            <a:spLocks noGrp="1"/>
          </p:cNvSpPr>
          <p:nvPr>
            <p:ph type="sldNum" sz="quarter" idx="4"/>
          </p:nvPr>
        </p:nvSpPr>
        <p:spPr/>
        <p:txBody>
          <a:bodyPr/>
          <a:lstStyle/>
          <a:p>
            <a:fld id="{A814E660-BF25-4843-B2A0-93C6E2B6253B}" type="slidenum">
              <a:rPr lang="en-BE" smtClean="0"/>
              <a:pPr/>
              <a:t>17</a:t>
            </a:fld>
            <a:endParaRPr lang="en-BE" dirty="0"/>
          </a:p>
        </p:txBody>
      </p:sp>
      <p:sp>
        <p:nvSpPr>
          <p:cNvPr id="7" name="Text Placeholder 6"/>
          <p:cNvSpPr>
            <a:spLocks noGrp="1"/>
          </p:cNvSpPr>
          <p:nvPr>
            <p:ph type="body" sz="quarter" idx="22"/>
          </p:nvPr>
        </p:nvSpPr>
        <p:spPr/>
        <p:txBody>
          <a:bodyPr>
            <a:normAutofit/>
          </a:bodyPr>
          <a:lstStyle/>
          <a:p>
            <a:pPr marL="88900" indent="0">
              <a:buNone/>
            </a:pPr>
            <a:r>
              <a:rPr lang="en-GB" b="1" dirty="0"/>
              <a:t>Planning </a:t>
            </a:r>
            <a:r>
              <a:rPr lang="en-GB" b="1" dirty="0" err="1"/>
              <a:t>decontaminat</a:t>
            </a:r>
            <a:r>
              <a:rPr lang="pl-PL" b="1" dirty="0"/>
              <a:t>i</a:t>
            </a:r>
            <a:r>
              <a:rPr lang="en-GB" b="1" dirty="0"/>
              <a:t>on line</a:t>
            </a:r>
          </a:p>
          <a:p>
            <a:r>
              <a:rPr lang="en-GB" dirty="0"/>
              <a:t>Exemplary setup of a decontamination line</a:t>
            </a:r>
          </a:p>
          <a:p>
            <a:endParaRPr lang="en-US" dirty="0"/>
          </a:p>
        </p:txBody>
      </p:sp>
      <p:pic>
        <p:nvPicPr>
          <p:cNvPr id="11" name="Symbol zastępczy obrazu 10"/>
          <p:cNvPicPr>
            <a:picLocks noChangeAspect="1"/>
          </p:cNvPicPr>
          <p:nvPr/>
        </p:nvPicPr>
        <p:blipFill>
          <a:blip r:embed="rId3"/>
          <a:srcRect t="1779" b="1779"/>
          <a:stretch>
            <a:fillRect/>
          </a:stretch>
        </p:blipFill>
        <p:spPr>
          <a:xfrm>
            <a:off x="1327241" y="3429001"/>
            <a:ext cx="3348038" cy="2628900"/>
          </a:xfrm>
          <a:prstGeom prst="rect">
            <a:avLst/>
          </a:prstGeom>
          <a:solidFill>
            <a:schemeClr val="accent5">
              <a:lumMod val="50000"/>
              <a:alpha val="78000"/>
            </a:schemeClr>
          </a:solidFill>
        </p:spPr>
      </p:pic>
      <p:sp>
        <p:nvSpPr>
          <p:cNvPr id="14" name="Prostokąt 13"/>
          <p:cNvSpPr/>
          <p:nvPr/>
        </p:nvSpPr>
        <p:spPr>
          <a:xfrm rot="19524257">
            <a:off x="6484905" y="4093880"/>
            <a:ext cx="1379793" cy="65263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Prostokąt 14"/>
          <p:cNvSpPr/>
          <p:nvPr/>
        </p:nvSpPr>
        <p:spPr>
          <a:xfrm rot="19524257">
            <a:off x="6166283" y="3690717"/>
            <a:ext cx="1379793" cy="50120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6" name="Łącznik prosty 15"/>
          <p:cNvCxnSpPr/>
          <p:nvPr/>
        </p:nvCxnSpPr>
        <p:spPr>
          <a:xfrm flipV="1">
            <a:off x="6308983" y="3650523"/>
            <a:ext cx="1385510" cy="959309"/>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 name="Łącznik prosty 16"/>
          <p:cNvCxnSpPr/>
          <p:nvPr/>
        </p:nvCxnSpPr>
        <p:spPr>
          <a:xfrm flipV="1">
            <a:off x="6600213" y="4225984"/>
            <a:ext cx="1484236" cy="941515"/>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24" name="Prostokąt 23"/>
          <p:cNvSpPr/>
          <p:nvPr/>
        </p:nvSpPr>
        <p:spPr>
          <a:xfrm rot="19604301">
            <a:off x="6498847" y="4474258"/>
            <a:ext cx="2997736" cy="1843285"/>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Prostokąt 24"/>
          <p:cNvSpPr/>
          <p:nvPr/>
        </p:nvSpPr>
        <p:spPr>
          <a:xfrm rot="19498195">
            <a:off x="7182771" y="4456635"/>
            <a:ext cx="172721" cy="19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Prostokąt 25"/>
          <p:cNvSpPr/>
          <p:nvPr/>
        </p:nvSpPr>
        <p:spPr>
          <a:xfrm rot="19498195">
            <a:off x="7019771" y="4212357"/>
            <a:ext cx="172721" cy="19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pole tekstowe 26"/>
          <p:cNvSpPr txBox="1"/>
          <p:nvPr/>
        </p:nvSpPr>
        <p:spPr>
          <a:xfrm>
            <a:off x="6281286" y="4494811"/>
            <a:ext cx="938527" cy="369332"/>
          </a:xfrm>
          <a:prstGeom prst="rect">
            <a:avLst/>
          </a:prstGeom>
          <a:noFill/>
        </p:spPr>
        <p:txBody>
          <a:bodyPr wrap="none" rtlCol="0">
            <a:spAutoFit/>
          </a:bodyPr>
          <a:lstStyle/>
          <a:p>
            <a:r>
              <a:rPr lang="pl-PL" dirty="0" err="1"/>
              <a:t>Shower</a:t>
            </a:r>
            <a:endParaRPr lang="en-GB" dirty="0"/>
          </a:p>
        </p:txBody>
      </p:sp>
      <p:sp>
        <p:nvSpPr>
          <p:cNvPr id="28" name="pole tekstowe 27"/>
          <p:cNvSpPr txBox="1"/>
          <p:nvPr/>
        </p:nvSpPr>
        <p:spPr>
          <a:xfrm>
            <a:off x="5977293" y="4222942"/>
            <a:ext cx="1061701" cy="369332"/>
          </a:xfrm>
          <a:prstGeom prst="rect">
            <a:avLst/>
          </a:prstGeom>
          <a:noFill/>
        </p:spPr>
        <p:txBody>
          <a:bodyPr wrap="none" rtlCol="0">
            <a:spAutoFit/>
          </a:bodyPr>
          <a:lstStyle/>
          <a:p>
            <a:r>
              <a:rPr lang="pl-PL" dirty="0"/>
              <a:t>Dressing</a:t>
            </a:r>
            <a:endParaRPr lang="en-GB" dirty="0"/>
          </a:p>
        </p:txBody>
      </p:sp>
      <p:sp>
        <p:nvSpPr>
          <p:cNvPr id="30" name="Prostokąt 29"/>
          <p:cNvSpPr/>
          <p:nvPr/>
        </p:nvSpPr>
        <p:spPr>
          <a:xfrm rot="19498195">
            <a:off x="7174508" y="4687645"/>
            <a:ext cx="593464" cy="420222"/>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pole tekstowe 30"/>
          <p:cNvSpPr txBox="1"/>
          <p:nvPr/>
        </p:nvSpPr>
        <p:spPr>
          <a:xfrm>
            <a:off x="6504269" y="4835923"/>
            <a:ext cx="658930" cy="646331"/>
          </a:xfrm>
          <a:prstGeom prst="rect">
            <a:avLst/>
          </a:prstGeom>
          <a:noFill/>
        </p:spPr>
        <p:txBody>
          <a:bodyPr wrap="square" rtlCol="0">
            <a:spAutoFit/>
          </a:bodyPr>
          <a:lstStyle/>
          <a:p>
            <a:r>
              <a:rPr lang="pl-PL" dirty="0" err="1"/>
              <a:t>Prep</a:t>
            </a:r>
            <a:r>
              <a:rPr lang="pl-PL" dirty="0"/>
              <a:t> tent</a:t>
            </a:r>
            <a:endParaRPr lang="en-GB" dirty="0"/>
          </a:p>
        </p:txBody>
      </p:sp>
      <p:cxnSp>
        <p:nvCxnSpPr>
          <p:cNvPr id="32" name="Łącznik prosty ze strzałką 31"/>
          <p:cNvCxnSpPr/>
          <p:nvPr/>
        </p:nvCxnSpPr>
        <p:spPr>
          <a:xfrm>
            <a:off x="10049245" y="3359692"/>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pole tekstowe 32"/>
          <p:cNvSpPr txBox="1"/>
          <p:nvPr/>
        </p:nvSpPr>
        <p:spPr>
          <a:xfrm>
            <a:off x="9798376" y="3790618"/>
            <a:ext cx="723275" cy="369332"/>
          </a:xfrm>
          <a:prstGeom prst="rect">
            <a:avLst/>
          </a:prstGeom>
          <a:noFill/>
        </p:spPr>
        <p:txBody>
          <a:bodyPr wrap="none" rtlCol="0">
            <a:spAutoFit/>
          </a:bodyPr>
          <a:lstStyle/>
          <a:p>
            <a:r>
              <a:rPr lang="pl-PL" dirty="0"/>
              <a:t>Wind</a:t>
            </a:r>
            <a:endParaRPr lang="en-GB" dirty="0"/>
          </a:p>
        </p:txBody>
      </p:sp>
      <p:sp>
        <p:nvSpPr>
          <p:cNvPr id="34" name="Prostokąt 33"/>
          <p:cNvSpPr/>
          <p:nvPr/>
        </p:nvSpPr>
        <p:spPr>
          <a:xfrm>
            <a:off x="7875756" y="4487946"/>
            <a:ext cx="2593897" cy="2948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Petty items /Underwear removal</a:t>
            </a:r>
          </a:p>
        </p:txBody>
      </p:sp>
      <p:sp>
        <p:nvSpPr>
          <p:cNvPr id="35" name="Prostokąt 34"/>
          <p:cNvSpPr/>
          <p:nvPr/>
        </p:nvSpPr>
        <p:spPr>
          <a:xfrm>
            <a:off x="8183470" y="5021126"/>
            <a:ext cx="1834667" cy="2190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Outer garment removal</a:t>
            </a:r>
          </a:p>
        </p:txBody>
      </p:sp>
      <p:sp>
        <p:nvSpPr>
          <p:cNvPr id="36" name="Prostokąt 35"/>
          <p:cNvSpPr/>
          <p:nvPr/>
        </p:nvSpPr>
        <p:spPr>
          <a:xfrm>
            <a:off x="8392776" y="5410032"/>
            <a:ext cx="2989104" cy="2518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Identification and marking</a:t>
            </a:r>
          </a:p>
        </p:txBody>
      </p:sp>
      <p:sp>
        <p:nvSpPr>
          <p:cNvPr id="37" name="Prostokąt 36"/>
          <p:cNvSpPr/>
          <p:nvPr/>
        </p:nvSpPr>
        <p:spPr>
          <a:xfrm>
            <a:off x="8641011" y="5814554"/>
            <a:ext cx="1928188" cy="2804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Detection</a:t>
            </a:r>
          </a:p>
        </p:txBody>
      </p:sp>
      <p:sp>
        <p:nvSpPr>
          <p:cNvPr id="38" name="Owal 37"/>
          <p:cNvSpPr/>
          <p:nvPr/>
        </p:nvSpPr>
        <p:spPr>
          <a:xfrm>
            <a:off x="8203675" y="5900215"/>
            <a:ext cx="232042" cy="190294"/>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Owal 38"/>
          <p:cNvSpPr/>
          <p:nvPr/>
        </p:nvSpPr>
        <p:spPr>
          <a:xfrm>
            <a:off x="7887939" y="5477273"/>
            <a:ext cx="232042" cy="190294"/>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Owal 39"/>
          <p:cNvSpPr/>
          <p:nvPr/>
        </p:nvSpPr>
        <p:spPr>
          <a:xfrm>
            <a:off x="7642435" y="5171972"/>
            <a:ext cx="232042" cy="190294"/>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Owal 40"/>
          <p:cNvSpPr/>
          <p:nvPr/>
        </p:nvSpPr>
        <p:spPr>
          <a:xfrm>
            <a:off x="7380931" y="4760845"/>
            <a:ext cx="232042" cy="190294"/>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pole tekstowe 41"/>
          <p:cNvSpPr txBox="1"/>
          <p:nvPr/>
        </p:nvSpPr>
        <p:spPr>
          <a:xfrm>
            <a:off x="7642435" y="6228084"/>
            <a:ext cx="3106656" cy="5225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2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1800" dirty="0"/>
              <a:t>Contamination staging posts </a:t>
            </a:r>
          </a:p>
        </p:txBody>
      </p:sp>
      <p:cxnSp>
        <p:nvCxnSpPr>
          <p:cNvPr id="43" name="Łącznik prosty 42"/>
          <p:cNvCxnSpPr/>
          <p:nvPr/>
        </p:nvCxnSpPr>
        <p:spPr>
          <a:xfrm>
            <a:off x="5407884" y="4222942"/>
            <a:ext cx="1712356" cy="2564722"/>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Łącznik prosty 43"/>
          <p:cNvCxnSpPr/>
          <p:nvPr/>
        </p:nvCxnSpPr>
        <p:spPr>
          <a:xfrm>
            <a:off x="5092083" y="4407608"/>
            <a:ext cx="1703278" cy="2525575"/>
          </a:xfrm>
          <a:prstGeom prst="line">
            <a:avLst/>
          </a:prstGeom>
        </p:spPr>
        <p:style>
          <a:lnRef idx="1">
            <a:schemeClr val="accent1"/>
          </a:lnRef>
          <a:fillRef idx="0">
            <a:schemeClr val="accent1"/>
          </a:fillRef>
          <a:effectRef idx="0">
            <a:schemeClr val="accent1"/>
          </a:effectRef>
          <a:fontRef idx="minor">
            <a:schemeClr val="tx1"/>
          </a:fontRef>
        </p:style>
      </p:cxnSp>
      <p:sp>
        <p:nvSpPr>
          <p:cNvPr id="45" name="pole tekstowe 44"/>
          <p:cNvSpPr txBox="1"/>
          <p:nvPr/>
        </p:nvSpPr>
        <p:spPr>
          <a:xfrm>
            <a:off x="5345155" y="6451067"/>
            <a:ext cx="1581016" cy="3060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2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dirty="0"/>
              <a:t>Emergency corridor</a:t>
            </a:r>
          </a:p>
        </p:txBody>
      </p:sp>
      <p:sp>
        <p:nvSpPr>
          <p:cNvPr id="46" name="Footer Placeholder 19">
            <a:extLst>
              <a:ext uri="{FF2B5EF4-FFF2-40B4-BE49-F238E27FC236}">
                <a16:creationId xmlns:a16="http://schemas.microsoft.com/office/drawing/2014/main" id="{24E5381C-DE3D-4489-8DE5-EE77107DA58E}"/>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7683334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501" y="290743"/>
            <a:ext cx="10658476" cy="1352912"/>
          </a:xfrm>
        </p:spPr>
        <p:txBody>
          <a:bodyPr>
            <a:normAutofit/>
          </a:bodyPr>
          <a:lstStyle/>
          <a:p>
            <a:r>
              <a:rPr lang="en-GB" dirty="0"/>
              <a:t>Mind the differences:</a:t>
            </a:r>
            <a:br>
              <a:rPr lang="en-GB" dirty="0"/>
            </a:br>
            <a:r>
              <a:rPr lang="en-GB" dirty="0"/>
              <a:t>Decontamination of professionals vs public</a:t>
            </a:r>
          </a:p>
        </p:txBody>
      </p:sp>
      <p:sp>
        <p:nvSpPr>
          <p:cNvPr id="3" name="Text Placeholder 2"/>
          <p:cNvSpPr>
            <a:spLocks noGrp="1"/>
          </p:cNvSpPr>
          <p:nvPr>
            <p:ph type="body" sz="quarter" idx="19"/>
          </p:nvPr>
        </p:nvSpPr>
        <p:spPr/>
        <p:txBody>
          <a:bodyPr>
            <a:normAutofit fontScale="92500" lnSpcReduction="10000"/>
          </a:bodyPr>
          <a:lstStyle/>
          <a:p>
            <a:pPr marL="88900" indent="0">
              <a:buNone/>
            </a:pPr>
            <a:r>
              <a:rPr lang="en-GB" b="1" dirty="0"/>
              <a:t>Professionals</a:t>
            </a:r>
          </a:p>
          <a:p>
            <a:r>
              <a:rPr lang="en-GB" dirty="0"/>
              <a:t>Uniform outfit</a:t>
            </a:r>
          </a:p>
          <a:p>
            <a:r>
              <a:rPr lang="en-GB" dirty="0"/>
              <a:t>Clear agenda</a:t>
            </a:r>
          </a:p>
          <a:p>
            <a:r>
              <a:rPr lang="en-GB" dirty="0"/>
              <a:t>Bound by discipline, obliged to follow</a:t>
            </a:r>
          </a:p>
          <a:p>
            <a:endParaRPr lang="en-GB" dirty="0"/>
          </a:p>
        </p:txBody>
      </p:sp>
      <p:sp>
        <p:nvSpPr>
          <p:cNvPr id="4" name="Slide Number Placeholder 3"/>
          <p:cNvSpPr>
            <a:spLocks noGrp="1"/>
          </p:cNvSpPr>
          <p:nvPr>
            <p:ph type="sldNum" sz="quarter" idx="4"/>
          </p:nvPr>
        </p:nvSpPr>
        <p:spPr/>
        <p:txBody>
          <a:bodyPr/>
          <a:lstStyle/>
          <a:p>
            <a:fld id="{A814E660-BF25-4843-B2A0-93C6E2B6253B}" type="slidenum">
              <a:rPr lang="en-GB" smtClean="0"/>
              <a:pPr/>
              <a:t>18</a:t>
            </a:fld>
            <a:endParaRPr lang="en-GB" dirty="0"/>
          </a:p>
        </p:txBody>
      </p:sp>
      <p:sp>
        <p:nvSpPr>
          <p:cNvPr id="7" name="Text Placeholder 6"/>
          <p:cNvSpPr>
            <a:spLocks noGrp="1"/>
          </p:cNvSpPr>
          <p:nvPr>
            <p:ph type="body" sz="quarter" idx="22"/>
          </p:nvPr>
        </p:nvSpPr>
        <p:spPr/>
        <p:txBody>
          <a:bodyPr>
            <a:normAutofit/>
          </a:bodyPr>
          <a:lstStyle/>
          <a:p>
            <a:pPr marL="88900" indent="0">
              <a:buNone/>
            </a:pPr>
            <a:r>
              <a:rPr lang="en-GB" b="1" dirty="0"/>
              <a:t>Public</a:t>
            </a:r>
          </a:p>
          <a:p>
            <a:r>
              <a:rPr lang="en-GB" dirty="0"/>
              <a:t>Driven by panic</a:t>
            </a:r>
          </a:p>
          <a:p>
            <a:r>
              <a:rPr lang="en-GB" dirty="0"/>
              <a:t>Confused priorities</a:t>
            </a:r>
          </a:p>
          <a:p>
            <a:r>
              <a:rPr lang="en-GB" dirty="0"/>
              <a:t>Diverse agendas</a:t>
            </a:r>
          </a:p>
          <a:p>
            <a:endParaRPr lang="en-GB" dirty="0"/>
          </a:p>
        </p:txBody>
      </p:sp>
      <p:sp>
        <p:nvSpPr>
          <p:cNvPr id="8" name="Footer Placeholder 19">
            <a:extLst>
              <a:ext uri="{FF2B5EF4-FFF2-40B4-BE49-F238E27FC236}">
                <a16:creationId xmlns:a16="http://schemas.microsoft.com/office/drawing/2014/main" id="{F91E04D0-4A73-4888-9CB2-1C57CA844CF8}"/>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3978344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785938" y="2254251"/>
            <a:ext cx="9301162" cy="2317750"/>
          </a:xfrm>
        </p:spPr>
        <p:txBody>
          <a:bodyPr>
            <a:normAutofit fontScale="90000"/>
          </a:bodyPr>
          <a:lstStyle/>
          <a:p>
            <a:pPr algn="ctr"/>
            <a:r>
              <a:rPr lang="en-GB" sz="3100" dirty="0"/>
              <a:t>Practical drill (hands-on) exercise</a:t>
            </a:r>
            <a:br>
              <a:rPr lang="en-GB" sz="3100" dirty="0"/>
            </a:br>
            <a:r>
              <a:rPr lang="en-GB" dirty="0"/>
              <a:t> </a:t>
            </a:r>
            <a:br>
              <a:rPr lang="en-GB" dirty="0"/>
            </a:br>
            <a:r>
              <a:rPr lang="en-GB" dirty="0"/>
              <a:t> Decontamination line operation d</a:t>
            </a:r>
            <a:r>
              <a:rPr lang="pl-PL" dirty="0" err="1"/>
              <a:t>emonstration</a:t>
            </a:r>
            <a:endParaRPr lang="en-GB" dirty="0"/>
          </a:p>
        </p:txBody>
      </p:sp>
      <p:sp>
        <p:nvSpPr>
          <p:cNvPr id="3" name="Slide Number Placeholder 2"/>
          <p:cNvSpPr>
            <a:spLocks noGrp="1"/>
          </p:cNvSpPr>
          <p:nvPr>
            <p:ph type="sldNum" sz="quarter" idx="4"/>
          </p:nvPr>
        </p:nvSpPr>
        <p:spPr/>
        <p:txBody>
          <a:bodyPr/>
          <a:lstStyle/>
          <a:p>
            <a:fld id="{A814E660-BF25-4843-B2A0-93C6E2B6253B}" type="slidenum">
              <a:rPr lang="en-GB" smtClean="0"/>
              <a:pPr/>
              <a:t>19</a:t>
            </a:fld>
            <a:endParaRPr lang="en-GB" dirty="0"/>
          </a:p>
        </p:txBody>
      </p:sp>
      <p:sp>
        <p:nvSpPr>
          <p:cNvPr id="7" name="Footer Placeholder 19">
            <a:extLst>
              <a:ext uri="{FF2B5EF4-FFF2-40B4-BE49-F238E27FC236}">
                <a16:creationId xmlns:a16="http://schemas.microsoft.com/office/drawing/2014/main" id="{D04D6915-DBC4-4250-BEF0-375716ACE739}"/>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273340549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nchor="ctr"/>
          <a:lstStyle/>
          <a:p>
            <a:endParaRPr lang="en-US" dirty="0"/>
          </a:p>
          <a:p>
            <a:r>
              <a:rPr lang="en-US" dirty="0"/>
              <a:t>To </a:t>
            </a:r>
            <a:r>
              <a:rPr lang="en-US" u="sng" dirty="0"/>
              <a:t>recognize </a:t>
            </a:r>
            <a:r>
              <a:rPr lang="en-US" dirty="0"/>
              <a:t>how to </a:t>
            </a:r>
            <a:r>
              <a:rPr lang="en-US" u="sng" dirty="0"/>
              <a:t>carry out </a:t>
            </a:r>
            <a:r>
              <a:rPr lang="en-US" dirty="0"/>
              <a:t>basic decontamination procedures for people and domestic animals</a:t>
            </a:r>
          </a:p>
        </p:txBody>
      </p:sp>
      <p:sp>
        <p:nvSpPr>
          <p:cNvPr id="3" name="Title 2"/>
          <p:cNvSpPr>
            <a:spLocks noGrp="1"/>
          </p:cNvSpPr>
          <p:nvPr>
            <p:ph type="title"/>
          </p:nvPr>
        </p:nvSpPr>
        <p:spPr>
          <a:xfrm>
            <a:off x="590550" y="3948020"/>
            <a:ext cx="11088103" cy="909730"/>
          </a:xfrm>
        </p:spPr>
        <p:txBody>
          <a:bodyPr anchor="ctr">
            <a:noAutofit/>
          </a:bodyPr>
          <a:lstStyle/>
          <a:p>
            <a:r>
              <a:rPr lang="en-US" sz="4000" dirty="0"/>
              <a:t>Learning objective</a:t>
            </a:r>
          </a:p>
        </p:txBody>
      </p:sp>
    </p:spTree>
    <p:extLst>
      <p:ext uri="{BB962C8B-B14F-4D97-AF65-F5344CB8AC3E}">
        <p14:creationId xmlns:p14="http://schemas.microsoft.com/office/powerpoint/2010/main" val="16964337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1"/>
                </a:solidFill>
              </a:rPr>
              <a:t>Demonstration objectives</a:t>
            </a:r>
            <a:endParaRPr lang="en-GB" dirty="0"/>
          </a:p>
        </p:txBody>
      </p:sp>
      <p:sp>
        <p:nvSpPr>
          <p:cNvPr id="3" name="Text Placeholder 2"/>
          <p:cNvSpPr>
            <a:spLocks noGrp="1"/>
          </p:cNvSpPr>
          <p:nvPr>
            <p:ph type="body" sz="quarter" idx="15"/>
          </p:nvPr>
        </p:nvSpPr>
        <p:spPr/>
        <p:txBody>
          <a:bodyPr>
            <a:normAutofit fontScale="92500" lnSpcReduction="20000"/>
          </a:bodyPr>
          <a:lstStyle/>
          <a:p>
            <a:r>
              <a:rPr lang="en-GB" dirty="0"/>
              <a:t>Demonstrate operation of a decontamination line in a model environment </a:t>
            </a:r>
          </a:p>
          <a:p>
            <a:r>
              <a:rPr lang="en-GB" dirty="0"/>
              <a:t>Focus on </a:t>
            </a:r>
            <a:r>
              <a:rPr lang="pl-PL" dirty="0"/>
              <a:t>the </a:t>
            </a:r>
            <a:r>
              <a:rPr lang="en-GB" dirty="0"/>
              <a:t>selected components</a:t>
            </a:r>
          </a:p>
          <a:p>
            <a:pPr lvl="1"/>
            <a:r>
              <a:rPr lang="en-GB" dirty="0"/>
              <a:t>Management of </a:t>
            </a:r>
            <a:r>
              <a:rPr lang="pl-PL" dirty="0"/>
              <a:t>the </a:t>
            </a:r>
            <a:r>
              <a:rPr lang="en-GB" dirty="0"/>
              <a:t>public</a:t>
            </a:r>
          </a:p>
          <a:p>
            <a:pPr lvl="1"/>
            <a:r>
              <a:rPr lang="en-GB" dirty="0"/>
              <a:t>Proceeding through the line</a:t>
            </a:r>
          </a:p>
          <a:p>
            <a:pPr lvl="2"/>
            <a:r>
              <a:rPr lang="en-GB" dirty="0"/>
              <a:t>Containing contamination during </a:t>
            </a:r>
            <a:r>
              <a:rPr lang="en-GB" dirty="0" err="1"/>
              <a:t>decon</a:t>
            </a:r>
            <a:r>
              <a:rPr lang="en-GB" dirty="0"/>
              <a:t> line approach</a:t>
            </a:r>
          </a:p>
          <a:p>
            <a:pPr lvl="2"/>
            <a:r>
              <a:rPr lang="en-GB" dirty="0"/>
              <a:t>Proper removal of contaminated clothing</a:t>
            </a:r>
          </a:p>
          <a:p>
            <a:pPr lvl="2"/>
            <a:r>
              <a:rPr lang="en-GB" dirty="0"/>
              <a:t>Handling pet animals</a:t>
            </a:r>
          </a:p>
          <a:p>
            <a:pPr lvl="1"/>
            <a:r>
              <a:rPr lang="en-GB" dirty="0"/>
              <a:t>Post-process activities</a:t>
            </a:r>
          </a:p>
          <a:p>
            <a:pPr lvl="2"/>
            <a:r>
              <a:rPr lang="en-GB" dirty="0"/>
              <a:t>Protecting from loss of body heat</a:t>
            </a:r>
          </a:p>
          <a:p>
            <a:pPr lvl="2"/>
            <a:r>
              <a:rPr lang="en-GB" dirty="0"/>
              <a:t>Organizing the approach to triage </a:t>
            </a:r>
          </a:p>
          <a:p>
            <a:endParaRPr lang="en-GB" dirty="0"/>
          </a:p>
          <a:p>
            <a:r>
              <a:rPr lang="en-GB" dirty="0"/>
              <a:t>All other components are passed or ‘play-acted’</a:t>
            </a:r>
          </a:p>
        </p:txBody>
      </p:sp>
      <p:sp>
        <p:nvSpPr>
          <p:cNvPr id="4" name="Slide Number Placeholder 3"/>
          <p:cNvSpPr>
            <a:spLocks noGrp="1"/>
          </p:cNvSpPr>
          <p:nvPr>
            <p:ph type="sldNum" sz="quarter" idx="4"/>
          </p:nvPr>
        </p:nvSpPr>
        <p:spPr/>
        <p:txBody>
          <a:bodyPr/>
          <a:lstStyle/>
          <a:p>
            <a:fld id="{A814E660-BF25-4843-B2A0-93C6E2B6253B}" type="slidenum">
              <a:rPr lang="en-GB" smtClean="0"/>
              <a:pPr/>
              <a:t>20</a:t>
            </a:fld>
            <a:endParaRPr lang="en-GB" dirty="0"/>
          </a:p>
        </p:txBody>
      </p:sp>
      <p:sp>
        <p:nvSpPr>
          <p:cNvPr id="7" name="Footer Placeholder 19">
            <a:extLst>
              <a:ext uri="{FF2B5EF4-FFF2-40B4-BE49-F238E27FC236}">
                <a16:creationId xmlns:a16="http://schemas.microsoft.com/office/drawing/2014/main" id="{06FC2E3E-255E-4019-9E76-D3341EFD7658}"/>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351122843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anim calcmode="lin" valueType="num">
                                      <p:cBhvr additive="base">
                                        <p:cTn id="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Planning the work</a:t>
            </a:r>
          </a:p>
        </p:txBody>
      </p:sp>
      <p:sp>
        <p:nvSpPr>
          <p:cNvPr id="4" name="Slide Number Placeholder 3"/>
          <p:cNvSpPr>
            <a:spLocks noGrp="1"/>
          </p:cNvSpPr>
          <p:nvPr>
            <p:ph type="sldNum" sz="quarter" idx="4"/>
          </p:nvPr>
        </p:nvSpPr>
        <p:spPr/>
        <p:txBody>
          <a:bodyPr/>
          <a:lstStyle/>
          <a:p>
            <a:fld id="{A814E660-BF25-4843-B2A0-93C6E2B6253B}" type="slidenum">
              <a:rPr lang="en-GB" smtClean="0"/>
              <a:pPr/>
              <a:t>21</a:t>
            </a:fld>
            <a:endParaRPr lang="en-GB" dirty="0"/>
          </a:p>
        </p:txBody>
      </p:sp>
      <p:sp>
        <p:nvSpPr>
          <p:cNvPr id="9" name="Text Placeholder 8"/>
          <p:cNvSpPr>
            <a:spLocks noGrp="1"/>
          </p:cNvSpPr>
          <p:nvPr>
            <p:ph type="body" sz="quarter" idx="24"/>
          </p:nvPr>
        </p:nvSpPr>
        <p:spPr>
          <a:xfrm>
            <a:off x="6488294" y="3356589"/>
            <a:ext cx="4027306" cy="1249012"/>
          </a:xfrm>
        </p:spPr>
        <p:txBody>
          <a:bodyPr>
            <a:normAutofit/>
          </a:bodyPr>
          <a:lstStyle/>
          <a:p>
            <a:endParaRPr lang="en-GB" dirty="0"/>
          </a:p>
          <a:p>
            <a:endParaRPr lang="en-GB" dirty="0"/>
          </a:p>
        </p:txBody>
      </p:sp>
      <p:sp>
        <p:nvSpPr>
          <p:cNvPr id="6" name="pole tekstowe 5"/>
          <p:cNvSpPr txBox="1"/>
          <p:nvPr/>
        </p:nvSpPr>
        <p:spPr>
          <a:xfrm>
            <a:off x="6749794" y="3981095"/>
            <a:ext cx="3104077" cy="2308324"/>
          </a:xfrm>
          <a:prstGeom prst="rect">
            <a:avLst/>
          </a:prstGeom>
          <a:noFill/>
        </p:spPr>
        <p:txBody>
          <a:bodyPr wrap="square" rtlCol="0">
            <a:spAutoFit/>
          </a:bodyPr>
          <a:lstStyle/>
          <a:p>
            <a:r>
              <a:rPr lang="en-GB" sz="2400" b="1" dirty="0"/>
              <a:t>DISTAFF</a:t>
            </a:r>
          </a:p>
          <a:p>
            <a:pPr marL="285750" indent="-285750">
              <a:buFont typeface="Arial" panose="020B0604020202020204" pitchFamily="34" charset="0"/>
              <a:buChar char="•"/>
            </a:pPr>
            <a:r>
              <a:rPr lang="en-GB" sz="2400" dirty="0"/>
              <a:t>Applies makeup</a:t>
            </a:r>
            <a:endParaRPr lang="pl-PL" sz="2400" dirty="0"/>
          </a:p>
          <a:p>
            <a:pPr marL="285750" indent="-285750">
              <a:buFont typeface="Arial" panose="020B0604020202020204" pitchFamily="34" charset="0"/>
              <a:buChar char="•"/>
            </a:pPr>
            <a:r>
              <a:rPr lang="pl-PL" sz="2400" dirty="0" err="1"/>
              <a:t>Applies</a:t>
            </a:r>
            <a:r>
              <a:rPr lang="pl-PL" sz="2400" dirty="0"/>
              <a:t> </a:t>
            </a:r>
            <a:r>
              <a:rPr lang="pl-PL" sz="2400" dirty="0" err="1"/>
              <a:t>contamination</a:t>
            </a:r>
            <a:r>
              <a:rPr lang="pl-PL" sz="2400" dirty="0"/>
              <a:t> </a:t>
            </a:r>
            <a:r>
              <a:rPr lang="pl-PL" sz="2400" dirty="0" err="1"/>
              <a:t>simulants</a:t>
            </a:r>
            <a:endParaRPr lang="en-GB" sz="2000" dirty="0"/>
          </a:p>
          <a:p>
            <a:pPr marL="285750" indent="-285750">
              <a:buFont typeface="Arial" panose="020B0604020202020204" pitchFamily="34" charset="0"/>
              <a:buChar char="•"/>
            </a:pPr>
            <a:r>
              <a:rPr lang="en-GB" sz="2400" dirty="0"/>
              <a:t>Assists extras </a:t>
            </a:r>
          </a:p>
        </p:txBody>
      </p:sp>
      <p:sp>
        <p:nvSpPr>
          <p:cNvPr id="10" name="pole tekstowe 9"/>
          <p:cNvSpPr txBox="1"/>
          <p:nvPr/>
        </p:nvSpPr>
        <p:spPr>
          <a:xfrm>
            <a:off x="766762" y="4535092"/>
            <a:ext cx="4063100" cy="1200329"/>
          </a:xfrm>
          <a:prstGeom prst="rect">
            <a:avLst/>
          </a:prstGeom>
          <a:noFill/>
        </p:spPr>
        <p:txBody>
          <a:bodyPr wrap="none" rtlCol="0">
            <a:spAutoFit/>
          </a:bodyPr>
          <a:lstStyle/>
          <a:p>
            <a:r>
              <a:rPr lang="en-GB" sz="2400" b="1" dirty="0"/>
              <a:t>Speaker</a:t>
            </a:r>
          </a:p>
          <a:p>
            <a:pPr marL="285750" indent="-285750">
              <a:buFont typeface="Arial" panose="020B0604020202020204" pitchFamily="34" charset="0"/>
              <a:buChar char="•"/>
            </a:pPr>
            <a:r>
              <a:rPr lang="en-GB" sz="2400" dirty="0"/>
              <a:t>Explains the process</a:t>
            </a:r>
          </a:p>
          <a:p>
            <a:pPr marL="285750" indent="-285750">
              <a:buFont typeface="Arial" panose="020B0604020202020204" pitchFamily="34" charset="0"/>
              <a:buChar char="•"/>
            </a:pPr>
            <a:r>
              <a:rPr lang="en-GB" sz="2400" dirty="0"/>
              <a:t>Interacts with the trainees</a:t>
            </a:r>
          </a:p>
        </p:txBody>
      </p:sp>
      <p:sp>
        <p:nvSpPr>
          <p:cNvPr id="13" name="Symbol zastępczy tekstu 12"/>
          <p:cNvSpPr>
            <a:spLocks noGrp="1"/>
          </p:cNvSpPr>
          <p:nvPr>
            <p:ph type="body" sz="quarter" idx="19"/>
          </p:nvPr>
        </p:nvSpPr>
        <p:spPr>
          <a:xfrm>
            <a:off x="676373" y="1681090"/>
            <a:ext cx="4937821" cy="2561874"/>
          </a:xfrm>
        </p:spPr>
        <p:txBody>
          <a:bodyPr>
            <a:normAutofit fontScale="85000" lnSpcReduction="20000"/>
          </a:bodyPr>
          <a:lstStyle/>
          <a:p>
            <a:pPr marL="88900" indent="0">
              <a:buNone/>
            </a:pPr>
            <a:r>
              <a:rPr lang="en-GB" sz="2800" b="1" dirty="0"/>
              <a:t>trainer </a:t>
            </a:r>
          </a:p>
          <a:p>
            <a:pPr marL="457200" indent="-457200"/>
            <a:r>
              <a:rPr lang="en-GB" sz="2800" dirty="0"/>
              <a:t>Selects the elements of the scenario that are going to be practiced (eg. Panic control, before entry,</a:t>
            </a:r>
            <a:r>
              <a:rPr lang="pl-PL" sz="2800" dirty="0"/>
              <a:t> </a:t>
            </a:r>
            <a:r>
              <a:rPr lang="en-GB" sz="2800" dirty="0"/>
              <a:t>privacy, keeping registry etc.)</a:t>
            </a:r>
            <a:endParaRPr lang="pl-PL" sz="2800" dirty="0"/>
          </a:p>
          <a:p>
            <a:pPr marL="457200" indent="-457200"/>
            <a:r>
              <a:rPr lang="pl-PL" sz="2800" dirty="0"/>
              <a:t>Gives explanation</a:t>
            </a:r>
            <a:r>
              <a:rPr lang="en-GB" sz="2800" dirty="0"/>
              <a:t>s</a:t>
            </a:r>
            <a:endParaRPr lang="pl-PL" sz="2800" dirty="0"/>
          </a:p>
          <a:p>
            <a:pPr marL="457200" indent="-457200"/>
            <a:endParaRPr lang="en-GB" sz="2800" dirty="0"/>
          </a:p>
          <a:p>
            <a:endParaRPr lang="en-GB" dirty="0"/>
          </a:p>
        </p:txBody>
      </p:sp>
      <p:sp>
        <p:nvSpPr>
          <p:cNvPr id="14" name="Symbol zastępczy tekstu 13"/>
          <p:cNvSpPr>
            <a:spLocks noGrp="1"/>
          </p:cNvSpPr>
          <p:nvPr>
            <p:ph type="body" sz="quarter" idx="22"/>
          </p:nvPr>
        </p:nvSpPr>
        <p:spPr>
          <a:xfrm>
            <a:off x="6627814" y="1750811"/>
            <a:ext cx="3348036" cy="2040039"/>
          </a:xfrm>
        </p:spPr>
        <p:txBody>
          <a:bodyPr>
            <a:normAutofit lnSpcReduction="10000"/>
          </a:bodyPr>
          <a:lstStyle/>
          <a:p>
            <a:pPr marL="88900" indent="0">
              <a:buNone/>
            </a:pPr>
            <a:r>
              <a:rPr lang="en-GB" b="1" dirty="0"/>
              <a:t>Extras</a:t>
            </a:r>
          </a:p>
          <a:p>
            <a:r>
              <a:rPr lang="en-GB" dirty="0"/>
              <a:t>Act as naturally as possible to mimic the contaminated public.</a:t>
            </a:r>
          </a:p>
          <a:p>
            <a:endParaRPr lang="en-GB" dirty="0"/>
          </a:p>
        </p:txBody>
      </p:sp>
      <p:sp>
        <p:nvSpPr>
          <p:cNvPr id="12" name="Footer Placeholder 19">
            <a:extLst>
              <a:ext uri="{FF2B5EF4-FFF2-40B4-BE49-F238E27FC236}">
                <a16:creationId xmlns:a16="http://schemas.microsoft.com/office/drawing/2014/main" id="{4BFEDDF5-ECD7-49B3-A1F4-DAF593385AF9}"/>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369060177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Planning the work</a:t>
            </a:r>
            <a:r>
              <a:rPr lang="pl-PL" dirty="0"/>
              <a:t> II</a:t>
            </a:r>
            <a:endParaRPr lang="en-GB" dirty="0"/>
          </a:p>
        </p:txBody>
      </p:sp>
      <p:sp>
        <p:nvSpPr>
          <p:cNvPr id="3" name="Text Placeholder 2"/>
          <p:cNvSpPr>
            <a:spLocks noGrp="1"/>
          </p:cNvSpPr>
          <p:nvPr>
            <p:ph type="body" sz="quarter" idx="19"/>
          </p:nvPr>
        </p:nvSpPr>
        <p:spPr>
          <a:xfrm>
            <a:off x="766762" y="1759299"/>
            <a:ext cx="5262560" cy="3339402"/>
          </a:xfrm>
        </p:spPr>
        <p:txBody>
          <a:bodyPr>
            <a:normAutofit fontScale="85000" lnSpcReduction="20000"/>
          </a:bodyPr>
          <a:lstStyle/>
          <a:p>
            <a:pPr marL="88900" indent="0">
              <a:buNone/>
            </a:pPr>
            <a:r>
              <a:rPr lang="en-GB" sz="2800" b="1" dirty="0"/>
              <a:t>Team 1</a:t>
            </a:r>
          </a:p>
          <a:p>
            <a:r>
              <a:rPr lang="en-GB" sz="2800" dirty="0"/>
              <a:t>Declare</a:t>
            </a:r>
            <a:r>
              <a:rPr lang="pl-PL" sz="2800" dirty="0"/>
              <a:t>s</a:t>
            </a:r>
            <a:r>
              <a:rPr lang="en-GB" sz="2800" dirty="0"/>
              <a:t> hot/cold zone, delineate</a:t>
            </a:r>
            <a:r>
              <a:rPr lang="pl-PL" sz="2800" dirty="0"/>
              <a:t>s</a:t>
            </a:r>
            <a:r>
              <a:rPr lang="en-GB" sz="2800" dirty="0"/>
              <a:t> decontamination station, organise</a:t>
            </a:r>
            <a:r>
              <a:rPr lang="pl-PL" sz="2800" dirty="0"/>
              <a:t>s</a:t>
            </a:r>
            <a:r>
              <a:rPr lang="en-GB" sz="2800" dirty="0"/>
              <a:t> the station</a:t>
            </a:r>
          </a:p>
          <a:p>
            <a:r>
              <a:rPr lang="en-GB" sz="2800" dirty="0"/>
              <a:t>Use</a:t>
            </a:r>
            <a:r>
              <a:rPr lang="pl-PL" sz="2800" dirty="0"/>
              <a:t>s</a:t>
            </a:r>
            <a:r>
              <a:rPr lang="en-GB" sz="2800" dirty="0"/>
              <a:t> of map if needed to plan the area</a:t>
            </a:r>
          </a:p>
          <a:p>
            <a:r>
              <a:rPr lang="en-GB" sz="2800" dirty="0"/>
              <a:t>Sets up the decontamination line</a:t>
            </a:r>
          </a:p>
          <a:p>
            <a:r>
              <a:rPr lang="en-GB" sz="2800" dirty="0"/>
              <a:t>Operates the decontamination process</a:t>
            </a:r>
            <a:r>
              <a:rPr lang="en-GB" sz="2300" dirty="0"/>
              <a:t> </a:t>
            </a:r>
          </a:p>
          <a:p>
            <a:endParaRPr lang="en-GB" dirty="0"/>
          </a:p>
        </p:txBody>
      </p:sp>
      <p:sp>
        <p:nvSpPr>
          <p:cNvPr id="4" name="Slide Number Placeholder 3"/>
          <p:cNvSpPr>
            <a:spLocks noGrp="1"/>
          </p:cNvSpPr>
          <p:nvPr>
            <p:ph type="sldNum" sz="quarter" idx="4"/>
          </p:nvPr>
        </p:nvSpPr>
        <p:spPr/>
        <p:txBody>
          <a:bodyPr/>
          <a:lstStyle/>
          <a:p>
            <a:fld id="{A814E660-BF25-4843-B2A0-93C6E2B6253B}" type="slidenum">
              <a:rPr lang="en-GB" smtClean="0"/>
              <a:pPr/>
              <a:t>22</a:t>
            </a:fld>
            <a:endParaRPr lang="en-GB" dirty="0"/>
          </a:p>
        </p:txBody>
      </p:sp>
      <p:sp>
        <p:nvSpPr>
          <p:cNvPr id="7" name="Text Placeholder 6"/>
          <p:cNvSpPr>
            <a:spLocks noGrp="1"/>
          </p:cNvSpPr>
          <p:nvPr>
            <p:ph type="body" sz="quarter" idx="22"/>
          </p:nvPr>
        </p:nvSpPr>
        <p:spPr>
          <a:xfrm>
            <a:off x="6523018" y="1759299"/>
            <a:ext cx="5560015" cy="3666662"/>
          </a:xfrm>
        </p:spPr>
        <p:txBody>
          <a:bodyPr>
            <a:normAutofit/>
          </a:bodyPr>
          <a:lstStyle/>
          <a:p>
            <a:pPr marL="88900" indent="0">
              <a:buNone/>
            </a:pPr>
            <a:r>
              <a:rPr lang="en-GB" b="1" dirty="0"/>
              <a:t>Team 2</a:t>
            </a:r>
          </a:p>
          <a:p>
            <a:r>
              <a:rPr lang="en-GB" dirty="0"/>
              <a:t>Identifies the victims, organises access to the decontamination line</a:t>
            </a:r>
          </a:p>
          <a:p>
            <a:r>
              <a:rPr lang="en-GB" dirty="0"/>
              <a:t>Keeps order </a:t>
            </a:r>
          </a:p>
          <a:p>
            <a:r>
              <a:rPr lang="en-GB" dirty="0"/>
              <a:t>Servicemen working in the hot zone and declared hot join the victims </a:t>
            </a:r>
          </a:p>
          <a:p>
            <a:endParaRPr lang="en-GB" dirty="0"/>
          </a:p>
          <a:p>
            <a:endParaRPr lang="en-GB" dirty="0"/>
          </a:p>
          <a:p>
            <a:endParaRPr lang="en-GB" dirty="0"/>
          </a:p>
        </p:txBody>
      </p:sp>
      <p:sp>
        <p:nvSpPr>
          <p:cNvPr id="9" name="Footer Placeholder 19">
            <a:extLst>
              <a:ext uri="{FF2B5EF4-FFF2-40B4-BE49-F238E27FC236}">
                <a16:creationId xmlns:a16="http://schemas.microsoft.com/office/drawing/2014/main" id="{DD2E1802-57CA-4B34-8B52-929D7C4DD44A}"/>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202347442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oAutofit/>
          </a:bodyPr>
          <a:lstStyle/>
          <a:p>
            <a:r>
              <a:rPr lang="en-GB" sz="4000" dirty="0"/>
              <a:t>Decontamination line setup</a:t>
            </a:r>
          </a:p>
        </p:txBody>
      </p:sp>
      <p:sp>
        <p:nvSpPr>
          <p:cNvPr id="3" name="Text Placeholder 2"/>
          <p:cNvSpPr>
            <a:spLocks noGrp="1"/>
          </p:cNvSpPr>
          <p:nvPr>
            <p:ph type="body" sz="quarter" idx="19"/>
          </p:nvPr>
        </p:nvSpPr>
        <p:spPr>
          <a:solidFill>
            <a:schemeClr val="tx2">
              <a:lumMod val="20000"/>
              <a:lumOff val="80000"/>
            </a:schemeClr>
          </a:solidFill>
        </p:spPr>
        <p:txBody>
          <a:bodyPr>
            <a:normAutofit fontScale="70000" lnSpcReduction="20000"/>
          </a:bodyPr>
          <a:lstStyle/>
          <a:p>
            <a:pPr marL="88900" indent="0">
              <a:buNone/>
            </a:pPr>
            <a:r>
              <a:rPr lang="en-GB" sz="2600" b="1" dirty="0"/>
              <a:t>Equipment </a:t>
            </a:r>
          </a:p>
          <a:p>
            <a:r>
              <a:rPr lang="en-GB" sz="2600" dirty="0"/>
              <a:t>Buckets with lids</a:t>
            </a:r>
          </a:p>
          <a:p>
            <a:r>
              <a:rPr lang="en-GB" sz="2600" dirty="0"/>
              <a:t>4 or more sets of PPE (</a:t>
            </a:r>
            <a:r>
              <a:rPr lang="en-GB" sz="2600" dirty="0" err="1"/>
              <a:t>Tychem</a:t>
            </a:r>
            <a:r>
              <a:rPr lang="en-GB" sz="2600" dirty="0"/>
              <a:t>), industrial respirator (with cartridge), nitrile gloves </a:t>
            </a:r>
          </a:p>
          <a:p>
            <a:r>
              <a:rPr lang="en-GB" sz="2600" dirty="0"/>
              <a:t>rubber mat, seat, delimitation tape, duct tape, blankets, paper towels</a:t>
            </a:r>
          </a:p>
          <a:p>
            <a:endParaRPr lang="en-GB" dirty="0"/>
          </a:p>
          <a:p>
            <a:endParaRPr lang="en-GB" dirty="0"/>
          </a:p>
        </p:txBody>
      </p:sp>
      <p:sp>
        <p:nvSpPr>
          <p:cNvPr id="4" name="Slide Number Placeholder 3"/>
          <p:cNvSpPr>
            <a:spLocks noGrp="1"/>
          </p:cNvSpPr>
          <p:nvPr>
            <p:ph type="sldNum" sz="quarter" idx="4"/>
          </p:nvPr>
        </p:nvSpPr>
        <p:spPr/>
        <p:txBody>
          <a:bodyPr/>
          <a:lstStyle/>
          <a:p>
            <a:fld id="{A814E660-BF25-4843-B2A0-93C6E2B6253B}" type="slidenum">
              <a:rPr lang="en-GB" smtClean="0"/>
              <a:pPr/>
              <a:t>23</a:t>
            </a:fld>
            <a:endParaRPr lang="en-GB" dirty="0"/>
          </a:p>
        </p:txBody>
      </p:sp>
      <p:sp>
        <p:nvSpPr>
          <p:cNvPr id="7" name="Text Placeholder 6"/>
          <p:cNvSpPr>
            <a:spLocks noGrp="1"/>
          </p:cNvSpPr>
          <p:nvPr>
            <p:ph type="body" sz="quarter" idx="22"/>
          </p:nvPr>
        </p:nvSpPr>
        <p:spPr>
          <a:xfrm>
            <a:off x="6544414" y="1346100"/>
            <a:ext cx="4872037" cy="2040039"/>
          </a:xfrm>
          <a:solidFill>
            <a:schemeClr val="tx2">
              <a:lumMod val="40000"/>
              <a:lumOff val="60000"/>
            </a:schemeClr>
          </a:solidFill>
        </p:spPr>
        <p:txBody>
          <a:bodyPr>
            <a:normAutofit/>
          </a:bodyPr>
          <a:lstStyle/>
          <a:p>
            <a:pPr marL="88900" indent="0">
              <a:buNone/>
            </a:pPr>
            <a:r>
              <a:rPr lang="en-GB" sz="1800" b="1" dirty="0"/>
              <a:t>Extras, attendants</a:t>
            </a:r>
          </a:p>
          <a:p>
            <a:r>
              <a:rPr lang="en-GB" sz="1800" dirty="0"/>
              <a:t>Extras in casual or work clothes </a:t>
            </a:r>
          </a:p>
          <a:p>
            <a:r>
              <a:rPr lang="en-GB" sz="1800" dirty="0"/>
              <a:t>2-3 persons with dogs</a:t>
            </a:r>
            <a:r>
              <a:rPr lang="pl-PL" sz="1800" dirty="0"/>
              <a:t>/ </a:t>
            </a:r>
            <a:r>
              <a:rPr lang="pl-PL" sz="1800" dirty="0" err="1"/>
              <a:t>other</a:t>
            </a:r>
            <a:r>
              <a:rPr lang="pl-PL" sz="1800" dirty="0"/>
              <a:t> a</a:t>
            </a:r>
            <a:r>
              <a:rPr lang="en-GB" sz="1800" dirty="0" err="1"/>
              <a:t>nimals</a:t>
            </a:r>
            <a:r>
              <a:rPr lang="en-GB" sz="1800" dirty="0"/>
              <a:t> that are not scare</a:t>
            </a:r>
            <a:r>
              <a:rPr lang="pl-PL" sz="1800" dirty="0"/>
              <a:t>d</a:t>
            </a:r>
            <a:r>
              <a:rPr lang="en-GB" sz="1800" dirty="0"/>
              <a:t> of water</a:t>
            </a:r>
            <a:endParaRPr lang="pl-PL" sz="1800" dirty="0"/>
          </a:p>
          <a:p>
            <a:r>
              <a:rPr lang="pl-PL" sz="1800" dirty="0"/>
              <a:t>One person in PPE </a:t>
            </a:r>
            <a:endParaRPr lang="en-GB" sz="1800" dirty="0"/>
          </a:p>
          <a:p>
            <a:endParaRPr lang="en-GB" dirty="0"/>
          </a:p>
          <a:p>
            <a:endParaRPr lang="en-GB" dirty="0"/>
          </a:p>
        </p:txBody>
      </p:sp>
      <p:sp>
        <p:nvSpPr>
          <p:cNvPr id="8" name="Text Placeholder 6"/>
          <p:cNvSpPr txBox="1">
            <a:spLocks/>
          </p:cNvSpPr>
          <p:nvPr/>
        </p:nvSpPr>
        <p:spPr>
          <a:xfrm>
            <a:off x="766763" y="3934313"/>
            <a:ext cx="4872037" cy="2040039"/>
          </a:xfrm>
          <a:prstGeom prst="rect">
            <a:avLst/>
          </a:prstGeom>
          <a:solidFill>
            <a:schemeClr val="tx2">
              <a:lumMod val="60000"/>
              <a:lumOff val="40000"/>
            </a:schemeClr>
          </a:solidFill>
        </p:spPr>
        <p:txBody>
          <a:bodyPr vert="horz" lIns="91440" tIns="45720" rIns="91440" bIns="45720" rtlCol="0">
            <a:normAutofit fontScale="55000" lnSpcReduction="20000"/>
          </a:bodyPr>
          <a:lstStyle>
            <a:lvl1pPr marL="355600" indent="-2667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solidFill>
                <a:latin typeface="+mn-lt"/>
                <a:ea typeface="+mn-ea"/>
                <a:cs typeface="+mn-cs"/>
              </a:defRPr>
            </a:lvl1pPr>
            <a:lvl2pPr marL="622300" indent="-2667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990600" indent="-2667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solidFill>
                <a:latin typeface="+mn-lt"/>
                <a:ea typeface="+mn-ea"/>
                <a:cs typeface="+mn-cs"/>
              </a:defRPr>
            </a:lvl3pPr>
            <a:lvl4pPr marL="1257300" indent="-266700" algn="l" defTabSz="914400" rtl="0" eaLnBrk="1" latinLnBrk="0" hangingPunct="1">
              <a:lnSpc>
                <a:spcPct val="100000"/>
              </a:lnSpc>
              <a:spcBef>
                <a:spcPts val="5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1612900" indent="-266700" algn="l" defTabSz="914400" rtl="0" eaLnBrk="1" latinLnBrk="0" hangingPunct="1">
              <a:lnSpc>
                <a:spcPct val="100000"/>
              </a:lnSpc>
              <a:spcBef>
                <a:spcPts val="500"/>
              </a:spcBef>
              <a:buClr>
                <a:schemeClr val="bg1">
                  <a:lumMod val="50000"/>
                </a:schemeClr>
              </a:buClr>
              <a:buFont typeface="Arial" panose="020B0604020202020204" pitchFamily="34" charset="0"/>
              <a:buChar char="•"/>
              <a:defRPr lang="en-US" sz="1800" kern="120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8900" indent="0">
              <a:buFont typeface="Arial" panose="020B0604020202020204" pitchFamily="34" charset="0"/>
              <a:buNone/>
            </a:pPr>
            <a:r>
              <a:rPr lang="en-GB" sz="3300" b="1" dirty="0">
                <a:solidFill>
                  <a:schemeClr val="bg1">
                    <a:lumMod val="95000"/>
                  </a:schemeClr>
                </a:solidFill>
              </a:rPr>
              <a:t>Simulation of conditions</a:t>
            </a:r>
          </a:p>
          <a:p>
            <a:r>
              <a:rPr lang="en-GB" sz="2600" dirty="0">
                <a:solidFill>
                  <a:schemeClr val="bg1">
                    <a:lumMod val="95000"/>
                  </a:schemeClr>
                </a:solidFill>
              </a:rPr>
              <a:t>Talc or facial powder for dry (R ) contamination</a:t>
            </a:r>
          </a:p>
          <a:p>
            <a:r>
              <a:rPr lang="en-GB" sz="2600" dirty="0">
                <a:solidFill>
                  <a:schemeClr val="bg1">
                    <a:lumMod val="95000"/>
                  </a:schemeClr>
                </a:solidFill>
              </a:rPr>
              <a:t>UV fluorescent pigment (R, C) contamination</a:t>
            </a:r>
          </a:p>
          <a:p>
            <a:r>
              <a:rPr lang="en-GB" sz="2600" dirty="0">
                <a:solidFill>
                  <a:schemeClr val="bg1">
                    <a:lumMod val="95000"/>
                  </a:schemeClr>
                </a:solidFill>
              </a:rPr>
              <a:t>Solution of liquids for wet (B, C) contamination </a:t>
            </a:r>
          </a:p>
          <a:p>
            <a:r>
              <a:rPr lang="en-GB" sz="2600" dirty="0">
                <a:solidFill>
                  <a:schemeClr val="bg1">
                    <a:lumMod val="95000"/>
                  </a:schemeClr>
                </a:solidFill>
              </a:rPr>
              <a:t>Shaving foam for simulation of soiling and cross-contamination</a:t>
            </a:r>
          </a:p>
          <a:p>
            <a:r>
              <a:rPr lang="en-GB" sz="2600" dirty="0">
                <a:solidFill>
                  <a:schemeClr val="bg1">
                    <a:lumMod val="95000"/>
                  </a:schemeClr>
                </a:solidFill>
              </a:rPr>
              <a:t>Dogs, cosmetics </a:t>
            </a:r>
          </a:p>
          <a:p>
            <a:pPr marL="88900" indent="0">
              <a:buNone/>
            </a:pPr>
            <a:endParaRPr lang="en-GB" dirty="0">
              <a:solidFill>
                <a:schemeClr val="bg1">
                  <a:lumMod val="95000"/>
                </a:schemeClr>
              </a:solidFill>
            </a:endParaRPr>
          </a:p>
          <a:p>
            <a:endParaRPr lang="en-GB" dirty="0">
              <a:solidFill>
                <a:schemeClr val="bg1">
                  <a:lumMod val="95000"/>
                </a:schemeClr>
              </a:solidFill>
            </a:endParaRPr>
          </a:p>
        </p:txBody>
      </p:sp>
      <p:sp>
        <p:nvSpPr>
          <p:cNvPr id="9" name="Text Placeholder 6"/>
          <p:cNvSpPr txBox="1">
            <a:spLocks/>
          </p:cNvSpPr>
          <p:nvPr/>
        </p:nvSpPr>
        <p:spPr>
          <a:xfrm>
            <a:off x="6544413" y="3934313"/>
            <a:ext cx="4872037" cy="2040039"/>
          </a:xfrm>
          <a:prstGeom prst="rect">
            <a:avLst/>
          </a:prstGeom>
          <a:solidFill>
            <a:schemeClr val="tx2">
              <a:lumMod val="75000"/>
            </a:schemeClr>
          </a:solidFill>
        </p:spPr>
        <p:txBody>
          <a:bodyPr vert="horz" lIns="91440" tIns="45720" rIns="91440" bIns="45720" rtlCol="0">
            <a:normAutofit/>
          </a:bodyPr>
          <a:lstStyle>
            <a:lvl1pPr marL="355600" indent="-2667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solidFill>
                <a:latin typeface="+mn-lt"/>
                <a:ea typeface="+mn-ea"/>
                <a:cs typeface="+mn-cs"/>
              </a:defRPr>
            </a:lvl1pPr>
            <a:lvl2pPr marL="622300" indent="-2667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990600" indent="-2667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solidFill>
                <a:latin typeface="+mn-lt"/>
                <a:ea typeface="+mn-ea"/>
                <a:cs typeface="+mn-cs"/>
              </a:defRPr>
            </a:lvl3pPr>
            <a:lvl4pPr marL="1257300" indent="-266700" algn="l" defTabSz="914400" rtl="0" eaLnBrk="1" latinLnBrk="0" hangingPunct="1">
              <a:lnSpc>
                <a:spcPct val="100000"/>
              </a:lnSpc>
              <a:spcBef>
                <a:spcPts val="5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1612900" indent="-266700" algn="l" defTabSz="914400" rtl="0" eaLnBrk="1" latinLnBrk="0" hangingPunct="1">
              <a:lnSpc>
                <a:spcPct val="100000"/>
              </a:lnSpc>
              <a:spcBef>
                <a:spcPts val="500"/>
              </a:spcBef>
              <a:buClr>
                <a:schemeClr val="bg1">
                  <a:lumMod val="50000"/>
                </a:schemeClr>
              </a:buClr>
              <a:buFont typeface="Arial" panose="020B0604020202020204" pitchFamily="34" charset="0"/>
              <a:buChar char="•"/>
              <a:defRPr lang="en-US" sz="1800" kern="120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8900" indent="0">
              <a:buFont typeface="Arial" panose="020B0604020202020204" pitchFamily="34" charset="0"/>
              <a:buNone/>
            </a:pPr>
            <a:r>
              <a:rPr lang="en-GB" sz="1800" b="1" dirty="0">
                <a:solidFill>
                  <a:schemeClr val="bg2">
                    <a:lumMod val="90000"/>
                  </a:schemeClr>
                </a:solidFill>
              </a:rPr>
              <a:t>Exercise staff</a:t>
            </a:r>
          </a:p>
          <a:p>
            <a:r>
              <a:rPr lang="en-GB" sz="1800" dirty="0">
                <a:solidFill>
                  <a:schemeClr val="bg2">
                    <a:lumMod val="90000"/>
                  </a:schemeClr>
                </a:solidFill>
              </a:rPr>
              <a:t>DISTAFF to help in preparation of simulation, moving clothes</a:t>
            </a:r>
            <a:r>
              <a:rPr lang="pl-PL" sz="1800" dirty="0">
                <a:solidFill>
                  <a:schemeClr val="bg2">
                    <a:lumMod val="90000"/>
                  </a:schemeClr>
                </a:solidFill>
              </a:rPr>
              <a:t>, </a:t>
            </a:r>
            <a:r>
              <a:rPr lang="pl-PL" sz="1800" dirty="0" err="1">
                <a:solidFill>
                  <a:schemeClr val="bg2">
                    <a:lumMod val="90000"/>
                  </a:schemeClr>
                </a:solidFill>
              </a:rPr>
              <a:t>equipment</a:t>
            </a:r>
            <a:r>
              <a:rPr lang="en-GB" sz="1800" dirty="0">
                <a:solidFill>
                  <a:schemeClr val="bg2">
                    <a:lumMod val="90000"/>
                  </a:schemeClr>
                </a:solidFill>
              </a:rPr>
              <a:t> </a:t>
            </a:r>
          </a:p>
          <a:p>
            <a:r>
              <a:rPr lang="en-GB" sz="1800" dirty="0">
                <a:solidFill>
                  <a:schemeClr val="bg2">
                    <a:lumMod val="90000"/>
                  </a:schemeClr>
                </a:solidFill>
              </a:rPr>
              <a:t>Exercise </a:t>
            </a:r>
            <a:r>
              <a:rPr lang="pl-PL" sz="1800" dirty="0">
                <a:solidFill>
                  <a:schemeClr val="bg2">
                    <a:lumMod val="90000"/>
                  </a:schemeClr>
                </a:solidFill>
              </a:rPr>
              <a:t>speaker</a:t>
            </a:r>
            <a:endParaRPr lang="en-GB" sz="1800" dirty="0">
              <a:solidFill>
                <a:schemeClr val="bg2">
                  <a:lumMod val="90000"/>
                </a:schemeClr>
              </a:solidFill>
            </a:endParaRPr>
          </a:p>
          <a:p>
            <a:pPr marL="88900" indent="0">
              <a:buNone/>
            </a:pPr>
            <a:endParaRPr lang="en-GB" dirty="0">
              <a:solidFill>
                <a:schemeClr val="bg2">
                  <a:lumMod val="90000"/>
                </a:schemeClr>
              </a:solidFill>
            </a:endParaRPr>
          </a:p>
          <a:p>
            <a:endParaRPr lang="en-GB" dirty="0">
              <a:solidFill>
                <a:schemeClr val="bg2">
                  <a:lumMod val="90000"/>
                </a:schemeClr>
              </a:solidFill>
            </a:endParaRPr>
          </a:p>
        </p:txBody>
      </p:sp>
      <p:sp>
        <p:nvSpPr>
          <p:cNvPr id="11" name="Footer Placeholder 19">
            <a:extLst>
              <a:ext uri="{FF2B5EF4-FFF2-40B4-BE49-F238E27FC236}">
                <a16:creationId xmlns:a16="http://schemas.microsoft.com/office/drawing/2014/main" id="{BEF46427-3191-42B4-8991-567D0C4AC7E7}"/>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141152430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ormAutofit/>
          </a:bodyPr>
          <a:lstStyle/>
          <a:p>
            <a:r>
              <a:rPr lang="pl-PL" dirty="0" err="1"/>
              <a:t>Demonstration</a:t>
            </a:r>
            <a:r>
              <a:rPr lang="en-GB" dirty="0"/>
              <a:t> conduct</a:t>
            </a:r>
          </a:p>
        </p:txBody>
      </p:sp>
      <p:sp>
        <p:nvSpPr>
          <p:cNvPr id="3" name="Text Placeholder 2"/>
          <p:cNvSpPr>
            <a:spLocks noGrp="1"/>
          </p:cNvSpPr>
          <p:nvPr>
            <p:ph type="body" sz="quarter" idx="15"/>
          </p:nvPr>
        </p:nvSpPr>
        <p:spPr/>
        <p:txBody>
          <a:bodyPr/>
          <a:lstStyle/>
          <a:p>
            <a:r>
              <a:rPr lang="en-GB" dirty="0"/>
              <a:t>Team 1 assists in undressing, handles contaminated items, receives after the </a:t>
            </a:r>
            <a:r>
              <a:rPr lang="en-GB" dirty="0" err="1"/>
              <a:t>decon</a:t>
            </a:r>
            <a:r>
              <a:rPr lang="en-GB" dirty="0"/>
              <a:t> line, releases to the cold zone</a:t>
            </a:r>
            <a:endParaRPr lang="pl-PL" dirty="0"/>
          </a:p>
          <a:p>
            <a:r>
              <a:rPr lang="en-GB" dirty="0"/>
              <a:t>Team 2 keep</a:t>
            </a:r>
            <a:r>
              <a:rPr lang="pl-PL" dirty="0"/>
              <a:t>s</a:t>
            </a:r>
            <a:r>
              <a:rPr lang="en-GB" dirty="0"/>
              <a:t> order, register</a:t>
            </a:r>
            <a:r>
              <a:rPr lang="pl-PL" dirty="0"/>
              <a:t>s</a:t>
            </a:r>
            <a:r>
              <a:rPr lang="en-GB" dirty="0"/>
              <a:t> and bag</a:t>
            </a:r>
            <a:r>
              <a:rPr lang="pl-PL" dirty="0"/>
              <a:t>s</a:t>
            </a:r>
            <a:r>
              <a:rPr lang="en-GB" dirty="0"/>
              <a:t> left property items</a:t>
            </a:r>
          </a:p>
          <a:p>
            <a:endParaRPr lang="en-GB" dirty="0"/>
          </a:p>
          <a:p>
            <a:r>
              <a:rPr lang="pl-PL" dirty="0"/>
              <a:t>Instructor</a:t>
            </a:r>
            <a:r>
              <a:rPr lang="en-GB" dirty="0"/>
              <a:t> acts as a </a:t>
            </a:r>
            <a:r>
              <a:rPr lang="pl-PL" dirty="0"/>
              <a:t>speaker or an exercise manager</a:t>
            </a:r>
            <a:r>
              <a:rPr lang="en-GB" dirty="0"/>
              <a:t> (not both)</a:t>
            </a:r>
            <a:endParaRPr lang="pl-PL" dirty="0"/>
          </a:p>
          <a:p>
            <a:endParaRPr lang="pl-PL" dirty="0"/>
          </a:p>
        </p:txBody>
      </p:sp>
      <p:sp>
        <p:nvSpPr>
          <p:cNvPr id="4" name="Slide Number Placeholder 3"/>
          <p:cNvSpPr>
            <a:spLocks noGrp="1"/>
          </p:cNvSpPr>
          <p:nvPr>
            <p:ph type="sldNum" sz="quarter" idx="4"/>
          </p:nvPr>
        </p:nvSpPr>
        <p:spPr/>
        <p:txBody>
          <a:bodyPr/>
          <a:lstStyle/>
          <a:p>
            <a:fld id="{A814E660-BF25-4843-B2A0-93C6E2B6253B}" type="slidenum">
              <a:rPr lang="en-GB" smtClean="0"/>
              <a:pPr/>
              <a:t>24</a:t>
            </a:fld>
            <a:endParaRPr lang="en-GB" dirty="0"/>
          </a:p>
        </p:txBody>
      </p:sp>
      <p:sp>
        <p:nvSpPr>
          <p:cNvPr id="7" name="Footer Placeholder 19">
            <a:extLst>
              <a:ext uri="{FF2B5EF4-FFF2-40B4-BE49-F238E27FC236}">
                <a16:creationId xmlns:a16="http://schemas.microsoft.com/office/drawing/2014/main" id="{D5E1736D-6B00-4ADF-95ED-79D087F02472}"/>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51430541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Debriefing</a:t>
            </a:r>
            <a:endParaRPr lang="en-GB" dirty="0"/>
          </a:p>
        </p:txBody>
      </p:sp>
      <p:sp>
        <p:nvSpPr>
          <p:cNvPr id="3" name="Text Placeholder 2"/>
          <p:cNvSpPr>
            <a:spLocks noGrp="1"/>
          </p:cNvSpPr>
          <p:nvPr>
            <p:ph type="body" sz="quarter" idx="15"/>
          </p:nvPr>
        </p:nvSpPr>
        <p:spPr/>
        <p:txBody>
          <a:bodyPr>
            <a:normAutofit/>
          </a:bodyPr>
          <a:lstStyle/>
          <a:p>
            <a:r>
              <a:rPr lang="en-GB" dirty="0"/>
              <a:t>Evaluator presents the observations</a:t>
            </a:r>
          </a:p>
          <a:p>
            <a:r>
              <a:rPr lang="en-GB" dirty="0"/>
              <a:t>The trainees discuss their observations and share conclusions</a:t>
            </a:r>
          </a:p>
          <a:p>
            <a:pPr marL="88900" indent="0">
              <a:buNone/>
            </a:pPr>
            <a:endParaRPr lang="en-GB" dirty="0"/>
          </a:p>
        </p:txBody>
      </p:sp>
      <p:sp>
        <p:nvSpPr>
          <p:cNvPr id="4" name="Slide Number Placeholder 3"/>
          <p:cNvSpPr>
            <a:spLocks noGrp="1"/>
          </p:cNvSpPr>
          <p:nvPr>
            <p:ph type="sldNum" sz="quarter" idx="4"/>
          </p:nvPr>
        </p:nvSpPr>
        <p:spPr/>
        <p:txBody>
          <a:bodyPr/>
          <a:lstStyle/>
          <a:p>
            <a:fld id="{A814E660-BF25-4843-B2A0-93C6E2B6253B}" type="slidenum">
              <a:rPr lang="en-BE" smtClean="0"/>
              <a:pPr/>
              <a:t>25</a:t>
            </a:fld>
            <a:endParaRPr lang="en-BE" dirty="0"/>
          </a:p>
        </p:txBody>
      </p:sp>
      <p:sp>
        <p:nvSpPr>
          <p:cNvPr id="7" name="Footer Placeholder 19">
            <a:extLst>
              <a:ext uri="{FF2B5EF4-FFF2-40B4-BE49-F238E27FC236}">
                <a16:creationId xmlns:a16="http://schemas.microsoft.com/office/drawing/2014/main" id="{CFE68ED9-7BD4-4C66-92E5-E62579BCAC83}"/>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255000965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7"/>
          </p:nvPr>
        </p:nvSpPr>
        <p:spPr/>
        <p:txBody>
          <a:bodyPr/>
          <a:lstStyle/>
          <a:p>
            <a:r>
              <a:rPr lang="pl-PL" dirty="0"/>
              <a:t>Tha</a:t>
            </a:r>
            <a:r>
              <a:rPr lang="en-US" dirty="0" err="1"/>
              <a:t>nk</a:t>
            </a:r>
            <a:r>
              <a:rPr lang="en-US" dirty="0"/>
              <a:t> you for your attention</a:t>
            </a:r>
          </a:p>
        </p:txBody>
      </p:sp>
      <p:sp>
        <p:nvSpPr>
          <p:cNvPr id="4" name="Slide Number Placeholder 3"/>
          <p:cNvSpPr>
            <a:spLocks noGrp="1"/>
          </p:cNvSpPr>
          <p:nvPr>
            <p:ph type="sldNum" sz="quarter" idx="4"/>
          </p:nvPr>
        </p:nvSpPr>
        <p:spPr/>
        <p:txBody>
          <a:bodyPr/>
          <a:lstStyle/>
          <a:p>
            <a:fld id="{A814E660-BF25-4843-B2A0-93C6E2B6253B}" type="slidenum">
              <a:rPr lang="en-BE" smtClean="0"/>
              <a:pPr/>
              <a:t>26</a:t>
            </a:fld>
            <a:endParaRPr lang="en-BE" dirty="0"/>
          </a:p>
        </p:txBody>
      </p:sp>
      <p:pic>
        <p:nvPicPr>
          <p:cNvPr id="7" name="Picture 6"/>
          <p:cNvPicPr>
            <a:picLocks noChangeAspect="1"/>
          </p:cNvPicPr>
          <p:nvPr/>
        </p:nvPicPr>
        <p:blipFill>
          <a:blip r:embed="rId3"/>
          <a:stretch>
            <a:fillRect/>
          </a:stretch>
        </p:blipFill>
        <p:spPr>
          <a:xfrm flipH="1">
            <a:off x="5404932" y="1657351"/>
            <a:ext cx="1344036" cy="1496250"/>
          </a:xfrm>
          <a:prstGeom prst="rect">
            <a:avLst/>
          </a:prstGeom>
        </p:spPr>
      </p:pic>
      <p:sp>
        <p:nvSpPr>
          <p:cNvPr id="8" name="Footer Placeholder 19">
            <a:extLst>
              <a:ext uri="{FF2B5EF4-FFF2-40B4-BE49-F238E27FC236}">
                <a16:creationId xmlns:a16="http://schemas.microsoft.com/office/drawing/2014/main" id="{991F4FD4-8B40-457C-AEC2-9003BE470C19}"/>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17661309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 Placeholder 3"/>
          <p:cNvSpPr>
            <a:spLocks noGrp="1"/>
          </p:cNvSpPr>
          <p:nvPr>
            <p:ph type="body" sz="quarter" idx="17"/>
          </p:nvPr>
        </p:nvSpPr>
        <p:spPr>
          <a:xfrm>
            <a:off x="2305176" y="1822478"/>
            <a:ext cx="3591192" cy="906435"/>
          </a:xfrm>
        </p:spPr>
        <p:txBody>
          <a:bodyPr/>
          <a:lstStyle/>
          <a:p>
            <a:r>
              <a:rPr lang="en-GB" dirty="0"/>
              <a:t>Details are important</a:t>
            </a:r>
          </a:p>
        </p:txBody>
      </p:sp>
      <p:sp>
        <p:nvSpPr>
          <p:cNvPr id="5" name="Text Placeholder 4"/>
          <p:cNvSpPr>
            <a:spLocks noGrp="1"/>
          </p:cNvSpPr>
          <p:nvPr>
            <p:ph type="body" sz="quarter" idx="18"/>
          </p:nvPr>
        </p:nvSpPr>
        <p:spPr>
          <a:xfrm>
            <a:off x="8155262" y="1810727"/>
            <a:ext cx="3682951" cy="918186"/>
          </a:xfrm>
        </p:spPr>
        <p:txBody>
          <a:bodyPr/>
          <a:lstStyle/>
          <a:p>
            <a:r>
              <a:rPr lang="en-GB" dirty="0"/>
              <a:t>As close to reality as possible</a:t>
            </a:r>
          </a:p>
        </p:txBody>
      </p:sp>
      <p:sp>
        <p:nvSpPr>
          <p:cNvPr id="6" name="Title 5"/>
          <p:cNvSpPr>
            <a:spLocks noGrp="1"/>
          </p:cNvSpPr>
          <p:nvPr>
            <p:ph type="title"/>
          </p:nvPr>
        </p:nvSpPr>
        <p:spPr>
          <a:xfrm>
            <a:off x="777345" y="767022"/>
            <a:ext cx="10658476" cy="884477"/>
          </a:xfrm>
        </p:spPr>
        <p:txBody>
          <a:bodyPr lIns="0" tIns="0" rIns="0" bIns="0">
            <a:normAutofit fontScale="90000"/>
          </a:bodyPr>
          <a:lstStyle/>
          <a:p>
            <a:r>
              <a:rPr lang="en-GB" dirty="0"/>
              <a:t>General rules governing practical decontamination drills </a:t>
            </a:r>
          </a:p>
        </p:txBody>
      </p:sp>
      <p:sp>
        <p:nvSpPr>
          <p:cNvPr id="7" name="Text Placeholder 6"/>
          <p:cNvSpPr>
            <a:spLocks noGrp="1"/>
          </p:cNvSpPr>
          <p:nvPr>
            <p:ph type="body" sz="quarter" idx="19"/>
          </p:nvPr>
        </p:nvSpPr>
        <p:spPr>
          <a:xfrm>
            <a:off x="810294" y="2860703"/>
            <a:ext cx="4872037" cy="1795964"/>
          </a:xfrm>
        </p:spPr>
        <p:txBody>
          <a:bodyPr>
            <a:normAutofit/>
          </a:bodyPr>
          <a:lstStyle/>
          <a:p>
            <a:r>
              <a:rPr lang="en-GB" dirty="0"/>
              <a:t>Pay due attention to the details of the demonstration</a:t>
            </a:r>
          </a:p>
          <a:p>
            <a:r>
              <a:rPr lang="en-GB" dirty="0"/>
              <a:t>Shortcuts and simplifications need to be explained </a:t>
            </a:r>
          </a:p>
        </p:txBody>
      </p:sp>
      <p:sp>
        <p:nvSpPr>
          <p:cNvPr id="8" name="Text Placeholder 7"/>
          <p:cNvSpPr>
            <a:spLocks noGrp="1"/>
          </p:cNvSpPr>
          <p:nvPr>
            <p:ph type="body" sz="quarter" idx="20"/>
          </p:nvPr>
        </p:nvSpPr>
        <p:spPr>
          <a:xfrm>
            <a:off x="6734606" y="2888141"/>
            <a:ext cx="4872037" cy="2628900"/>
          </a:xfrm>
        </p:spPr>
        <p:txBody>
          <a:bodyPr>
            <a:normAutofit/>
          </a:bodyPr>
          <a:lstStyle/>
          <a:p>
            <a:r>
              <a:rPr lang="en-GB" dirty="0"/>
              <a:t>The best </a:t>
            </a:r>
            <a:r>
              <a:rPr lang="en-GB" dirty="0" err="1"/>
              <a:t>decon</a:t>
            </a:r>
            <a:r>
              <a:rPr lang="en-GB" dirty="0"/>
              <a:t> line setting is a full setting </a:t>
            </a:r>
          </a:p>
          <a:p>
            <a:r>
              <a:rPr lang="en-GB" dirty="0"/>
              <a:t>Demonstration is all about visualisation. All simulating tricks are good if t </a:t>
            </a:r>
            <a:r>
              <a:rPr lang="en-GB" dirty="0" err="1"/>
              <a:t>heyhelp</a:t>
            </a:r>
            <a:r>
              <a:rPr lang="en-GB" dirty="0"/>
              <a:t> memorizing and understanding</a:t>
            </a:r>
          </a:p>
        </p:txBody>
      </p:sp>
      <p:sp>
        <p:nvSpPr>
          <p:cNvPr id="9" name="Slide Number Placeholder 8"/>
          <p:cNvSpPr>
            <a:spLocks noGrp="1"/>
          </p:cNvSpPr>
          <p:nvPr>
            <p:ph type="sldNum" sz="quarter" idx="4"/>
          </p:nvPr>
        </p:nvSpPr>
        <p:spPr/>
        <p:txBody>
          <a:bodyPr/>
          <a:lstStyle/>
          <a:p>
            <a:fld id="{A814E660-BF25-4843-B2A0-93C6E2B6253B}" type="slidenum">
              <a:rPr lang="en-GB" smtClean="0"/>
              <a:pPr/>
              <a:t>3</a:t>
            </a:fld>
            <a:endParaRPr lang="en-GB" dirty="0"/>
          </a:p>
        </p:txBody>
      </p:sp>
      <p:sp>
        <p:nvSpPr>
          <p:cNvPr id="20" name="Footer Placeholder 19"/>
          <p:cNvSpPr>
            <a:spLocks noGrp="1"/>
          </p:cNvSpPr>
          <p:nvPr>
            <p:ph type="ftr" sz="quarter" idx="21"/>
          </p:nvPr>
        </p:nvSpPr>
        <p:spPr/>
        <p:txBody>
          <a:bodyPr/>
          <a:lstStyle/>
          <a:p>
            <a:r>
              <a:rPr lang="en-US" dirty="0"/>
              <a:t>Melody Presentation: 5.5P. Hands on training: Decontamination (of people and domestic animals) </a:t>
            </a:r>
          </a:p>
        </p:txBody>
      </p:sp>
      <p:pic>
        <p:nvPicPr>
          <p:cNvPr id="10" name="Picture 9"/>
          <p:cNvPicPr>
            <a:picLocks noChangeAspect="1"/>
          </p:cNvPicPr>
          <p:nvPr/>
        </p:nvPicPr>
        <p:blipFill>
          <a:blip r:embed="rId3"/>
          <a:stretch>
            <a:fillRect/>
          </a:stretch>
        </p:blipFill>
        <p:spPr>
          <a:xfrm flipH="1">
            <a:off x="1343820" y="1937780"/>
            <a:ext cx="627648" cy="698730"/>
          </a:xfrm>
          <a:prstGeom prst="rect">
            <a:avLst/>
          </a:prstGeom>
        </p:spPr>
      </p:pic>
      <p:pic>
        <p:nvPicPr>
          <p:cNvPr id="13" name="Picture Placeholder 12">
            <a:extLst>
              <a:ext uri="{FF2B5EF4-FFF2-40B4-BE49-F238E27FC236}">
                <a16:creationId xmlns:a16="http://schemas.microsoft.com/office/drawing/2014/main" id="{0EF8FBDA-93F7-4E55-821D-63447B3569E0}"/>
              </a:ext>
            </a:extLst>
          </p:cNvPr>
          <p:cNvPicPr>
            <a:picLocks noGrp="1" noChangeAspect="1"/>
          </p:cNvPicPr>
          <p:nvPr>
            <p:ph type="pic" sz="quarter" idx="15"/>
          </p:nvPr>
        </p:nvPicPr>
        <p:blipFill>
          <a:blip r:embed="rId3"/>
          <a:srcRect t="18045" b="18045"/>
          <a:stretch>
            <a:fillRect/>
          </a:stretch>
        </p:blipFill>
        <p:spPr>
          <a:xfrm flipH="1">
            <a:off x="1104300" y="1982558"/>
            <a:ext cx="1127724" cy="698730"/>
          </a:xfrm>
          <a:prstGeom prst="rect">
            <a:avLst/>
          </a:prstGeom>
        </p:spPr>
      </p:pic>
      <p:pic>
        <p:nvPicPr>
          <p:cNvPr id="14" name="Picture Placeholder 12">
            <a:extLst>
              <a:ext uri="{FF2B5EF4-FFF2-40B4-BE49-F238E27FC236}">
                <a16:creationId xmlns:a16="http://schemas.microsoft.com/office/drawing/2014/main" id="{0EF8FBDA-93F7-4E55-821D-63447B3569E0}"/>
              </a:ext>
            </a:extLst>
          </p:cNvPr>
          <p:cNvPicPr>
            <a:picLocks noGrp="1" noChangeAspect="1"/>
          </p:cNvPicPr>
          <p:nvPr>
            <p:ph type="pic" sz="quarter" idx="16"/>
          </p:nvPr>
        </p:nvPicPr>
        <p:blipFill>
          <a:blip r:embed="rId3"/>
          <a:srcRect l="1191" r="1191"/>
          <a:stretch>
            <a:fillRect/>
          </a:stretch>
        </p:blipFill>
        <p:spPr>
          <a:xfrm flipH="1">
            <a:off x="6564313" y="1811338"/>
            <a:ext cx="923925" cy="917575"/>
          </a:xfrm>
          <a:prstGeom prst="rect">
            <a:avLst/>
          </a:prstGeom>
        </p:spPr>
      </p:pic>
    </p:spTree>
    <p:extLst>
      <p:ext uri="{BB962C8B-B14F-4D97-AF65-F5344CB8AC3E}">
        <p14:creationId xmlns:p14="http://schemas.microsoft.com/office/powerpoint/2010/main" val="249453949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785938" y="2254251"/>
            <a:ext cx="9301162" cy="2317750"/>
          </a:xfrm>
        </p:spPr>
        <p:txBody>
          <a:bodyPr>
            <a:normAutofit/>
          </a:bodyPr>
          <a:lstStyle/>
          <a:p>
            <a:pPr algn="ctr"/>
            <a:r>
              <a:rPr lang="en-GB" sz="3100" dirty="0"/>
              <a:t>Practical drill (hands-on) exercise</a:t>
            </a:r>
            <a:br>
              <a:rPr lang="en-GB" sz="3100" dirty="0"/>
            </a:br>
            <a:r>
              <a:rPr lang="pl-PL" dirty="0"/>
              <a:t> </a:t>
            </a:r>
            <a:br>
              <a:rPr lang="pl-PL" dirty="0"/>
            </a:br>
            <a:r>
              <a:rPr lang="en-US" dirty="0"/>
              <a:t> </a:t>
            </a:r>
            <a:r>
              <a:rPr lang="en-GB" dirty="0"/>
              <a:t>Skin decontamination</a:t>
            </a:r>
            <a:r>
              <a:rPr lang="pl-PL" dirty="0"/>
              <a:t> </a:t>
            </a:r>
            <a:r>
              <a:rPr lang="pl-PL" dirty="0" err="1"/>
              <a:t>drill</a:t>
            </a:r>
            <a:endParaRPr lang="en-GB" dirty="0"/>
          </a:p>
        </p:txBody>
      </p:sp>
      <p:sp>
        <p:nvSpPr>
          <p:cNvPr id="3" name="Slide Number Placeholder 2"/>
          <p:cNvSpPr>
            <a:spLocks noGrp="1"/>
          </p:cNvSpPr>
          <p:nvPr>
            <p:ph type="sldNum" sz="quarter" idx="4"/>
          </p:nvPr>
        </p:nvSpPr>
        <p:spPr/>
        <p:txBody>
          <a:bodyPr/>
          <a:lstStyle/>
          <a:p>
            <a:fld id="{A814E660-BF25-4843-B2A0-93C6E2B6253B}" type="slidenum">
              <a:rPr lang="en-BE" smtClean="0"/>
              <a:pPr/>
              <a:t>4</a:t>
            </a:fld>
            <a:endParaRPr lang="en-BE" dirty="0"/>
          </a:p>
        </p:txBody>
      </p:sp>
      <p:sp>
        <p:nvSpPr>
          <p:cNvPr id="7" name="Footer Placeholder 19">
            <a:extLst>
              <a:ext uri="{FF2B5EF4-FFF2-40B4-BE49-F238E27FC236}">
                <a16:creationId xmlns:a16="http://schemas.microsoft.com/office/drawing/2014/main" id="{21BA187A-B10B-4AB6-BC3C-798BC9500185}"/>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78767330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Explanation</a:t>
            </a:r>
          </a:p>
        </p:txBody>
      </p:sp>
      <p:sp>
        <p:nvSpPr>
          <p:cNvPr id="3" name="Text Placeholder 2"/>
          <p:cNvSpPr>
            <a:spLocks noGrp="1"/>
          </p:cNvSpPr>
          <p:nvPr>
            <p:ph type="body" sz="quarter" idx="15"/>
          </p:nvPr>
        </p:nvSpPr>
        <p:spPr/>
        <p:txBody>
          <a:bodyPr/>
          <a:lstStyle/>
          <a:p>
            <a:r>
              <a:rPr lang="en-GB" dirty="0"/>
              <a:t>Goals</a:t>
            </a:r>
          </a:p>
          <a:p>
            <a:pPr lvl="2"/>
            <a:r>
              <a:rPr lang="en-GB" dirty="0"/>
              <a:t>To r</a:t>
            </a:r>
            <a:r>
              <a:rPr lang="pl-PL" dirty="0"/>
              <a:t>a</a:t>
            </a:r>
            <a:r>
              <a:rPr lang="en-GB" dirty="0" err="1"/>
              <a:t>ise</a:t>
            </a:r>
            <a:r>
              <a:rPr lang="en-GB" dirty="0"/>
              <a:t> awareness about problems of decontamination</a:t>
            </a:r>
            <a:r>
              <a:rPr lang="pl-PL" dirty="0"/>
              <a:t> </a:t>
            </a:r>
            <a:r>
              <a:rPr lang="en-GB" dirty="0"/>
              <a:t>of</a:t>
            </a:r>
            <a:r>
              <a:rPr lang="pl-PL" dirty="0"/>
              <a:t> skin</a:t>
            </a:r>
            <a:endParaRPr lang="en-GB" dirty="0"/>
          </a:p>
          <a:p>
            <a:pPr lvl="1"/>
            <a:r>
              <a:rPr lang="en-GB" dirty="0"/>
              <a:t>Objectives</a:t>
            </a:r>
          </a:p>
          <a:p>
            <a:pPr lvl="2"/>
            <a:r>
              <a:rPr lang="en-GB" dirty="0"/>
              <a:t>To become familiar with decontamination tools</a:t>
            </a:r>
          </a:p>
          <a:p>
            <a:pPr lvl="2"/>
            <a:r>
              <a:rPr lang="en-GB" dirty="0"/>
              <a:t>To practice decontamination of different surfaces and their test results</a:t>
            </a:r>
          </a:p>
        </p:txBody>
      </p:sp>
      <p:sp>
        <p:nvSpPr>
          <p:cNvPr id="4" name="Slide Number Placeholder 3"/>
          <p:cNvSpPr>
            <a:spLocks noGrp="1"/>
          </p:cNvSpPr>
          <p:nvPr>
            <p:ph type="sldNum" sz="quarter" idx="4"/>
          </p:nvPr>
        </p:nvSpPr>
        <p:spPr/>
        <p:txBody>
          <a:bodyPr/>
          <a:lstStyle/>
          <a:p>
            <a:fld id="{A814E660-BF25-4843-B2A0-93C6E2B6253B}" type="slidenum">
              <a:rPr lang="en-BE" smtClean="0"/>
              <a:pPr/>
              <a:t>5</a:t>
            </a:fld>
            <a:endParaRPr lang="en-BE" dirty="0"/>
          </a:p>
        </p:txBody>
      </p:sp>
      <p:sp>
        <p:nvSpPr>
          <p:cNvPr id="7" name="Footer Placeholder 19">
            <a:extLst>
              <a:ext uri="{FF2B5EF4-FFF2-40B4-BE49-F238E27FC236}">
                <a16:creationId xmlns:a16="http://schemas.microsoft.com/office/drawing/2014/main" id="{EF8024AA-9A3D-4740-9ECF-E5971F8479A9}"/>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23247101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Decontamination principles reminder</a:t>
            </a:r>
          </a:p>
        </p:txBody>
      </p:sp>
      <p:sp>
        <p:nvSpPr>
          <p:cNvPr id="3" name="Text Placeholder 2"/>
          <p:cNvSpPr>
            <a:spLocks noGrp="1"/>
          </p:cNvSpPr>
          <p:nvPr>
            <p:ph type="body" sz="quarter" idx="15"/>
          </p:nvPr>
        </p:nvSpPr>
        <p:spPr>
          <a:xfrm>
            <a:off x="766763" y="1786072"/>
            <a:ext cx="3705226" cy="4301992"/>
          </a:xfrm>
        </p:spPr>
        <p:txBody>
          <a:bodyPr>
            <a:normAutofit/>
          </a:bodyPr>
          <a:lstStyle/>
          <a:p>
            <a:r>
              <a:rPr lang="en-GB" dirty="0"/>
              <a:t>Goals</a:t>
            </a:r>
          </a:p>
          <a:p>
            <a:pPr marL="626700" lvl="3"/>
            <a:r>
              <a:rPr lang="en-GB" sz="2200" dirty="0"/>
              <a:t>Remove contamination to avoid adverse health effects</a:t>
            </a:r>
          </a:p>
          <a:p>
            <a:pPr marL="626700" lvl="3"/>
            <a:r>
              <a:rPr lang="en-GB" sz="2200" dirty="0"/>
              <a:t>Avoid cross-contamination</a:t>
            </a:r>
          </a:p>
        </p:txBody>
      </p:sp>
      <p:sp>
        <p:nvSpPr>
          <p:cNvPr id="4" name="Slide Number Placeholder 3"/>
          <p:cNvSpPr>
            <a:spLocks noGrp="1"/>
          </p:cNvSpPr>
          <p:nvPr>
            <p:ph type="sldNum" sz="quarter" idx="4"/>
          </p:nvPr>
        </p:nvSpPr>
        <p:spPr/>
        <p:txBody>
          <a:bodyPr/>
          <a:lstStyle/>
          <a:p>
            <a:fld id="{A814E660-BF25-4843-B2A0-93C6E2B6253B}" type="slidenum">
              <a:rPr lang="en-GB" smtClean="0"/>
              <a:pPr/>
              <a:t>6</a:t>
            </a:fld>
            <a:endParaRPr lang="en-GB" dirty="0"/>
          </a:p>
        </p:txBody>
      </p:sp>
      <p:sp>
        <p:nvSpPr>
          <p:cNvPr id="6" name="Text Placeholder 2"/>
          <p:cNvSpPr txBox="1">
            <a:spLocks/>
          </p:cNvSpPr>
          <p:nvPr/>
        </p:nvSpPr>
        <p:spPr>
          <a:xfrm>
            <a:off x="5634038" y="1786072"/>
            <a:ext cx="3705226" cy="4301992"/>
          </a:xfrm>
          <a:prstGeom prst="rect">
            <a:avLst/>
          </a:prstGeom>
        </p:spPr>
        <p:txBody>
          <a:bodyPr vert="horz" lIns="91440" tIns="45720" rIns="91440" bIns="45720" rtlCol="0">
            <a:normAutofit/>
          </a:bodyPr>
          <a:lstStyle>
            <a:lvl1pPr marL="355600" indent="-266700" algn="l" defTabSz="914400" rtl="0" eaLnBrk="1" latinLnBrk="0" hangingPunct="1">
              <a:lnSpc>
                <a:spcPct val="100000"/>
              </a:lnSpc>
              <a:spcBef>
                <a:spcPts val="1000"/>
              </a:spcBef>
              <a:buClr>
                <a:schemeClr val="accent1"/>
              </a:buClr>
              <a:buFont typeface="Arial" panose="020B0604020202020204" pitchFamily="34" charset="0"/>
              <a:buChar char="•"/>
              <a:defRPr sz="2400" kern="1200" baseline="0">
                <a:solidFill>
                  <a:schemeClr val="tx1"/>
                </a:solidFill>
                <a:latin typeface="+mn-lt"/>
                <a:ea typeface="+mn-ea"/>
                <a:cs typeface="+mn-cs"/>
              </a:defRPr>
            </a:lvl1pPr>
            <a:lvl2pPr marL="622300" indent="-2667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990600" indent="-2667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solidFill>
                <a:latin typeface="+mn-lt"/>
                <a:ea typeface="+mn-ea"/>
                <a:cs typeface="+mn-cs"/>
              </a:defRPr>
            </a:lvl3pPr>
            <a:lvl4pPr marL="1257300" indent="-266700" algn="l" defTabSz="914400" rtl="0" eaLnBrk="1" latinLnBrk="0" hangingPunct="1">
              <a:lnSpc>
                <a:spcPct val="100000"/>
              </a:lnSpc>
              <a:spcBef>
                <a:spcPts val="5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1612900" indent="-266700" algn="l" defTabSz="914400" rtl="0" eaLnBrk="1" latinLnBrk="0" hangingPunct="1">
              <a:lnSpc>
                <a:spcPct val="100000"/>
              </a:lnSpc>
              <a:spcBef>
                <a:spcPts val="500"/>
              </a:spcBef>
              <a:buClr>
                <a:schemeClr val="bg1">
                  <a:lumMod val="50000"/>
                </a:schemeClr>
              </a:buClr>
              <a:buFont typeface="Arial" panose="020B0604020202020204" pitchFamily="34" charset="0"/>
              <a:buChar char="•"/>
              <a:defRPr lang="en-US" sz="1800" kern="120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Methods </a:t>
            </a:r>
          </a:p>
          <a:p>
            <a:pPr lvl="1"/>
            <a:r>
              <a:rPr lang="en-GB" sz="2200" dirty="0"/>
              <a:t>Dilution in water</a:t>
            </a:r>
          </a:p>
          <a:p>
            <a:pPr lvl="1"/>
            <a:r>
              <a:rPr lang="en-GB" sz="2200" dirty="0"/>
              <a:t>Removal with body fluids</a:t>
            </a:r>
            <a:r>
              <a:rPr lang="pl-PL" sz="2200" dirty="0"/>
              <a:t> </a:t>
            </a:r>
            <a:r>
              <a:rPr lang="en-GB" sz="2200" dirty="0"/>
              <a:t>covering</a:t>
            </a:r>
            <a:r>
              <a:rPr lang="pl-PL" sz="2200" dirty="0"/>
              <a:t> </a:t>
            </a:r>
            <a:r>
              <a:rPr lang="en-GB" sz="2200" dirty="0"/>
              <a:t>skin</a:t>
            </a:r>
          </a:p>
        </p:txBody>
      </p:sp>
      <p:sp>
        <p:nvSpPr>
          <p:cNvPr id="8" name="Footer Placeholder 19">
            <a:extLst>
              <a:ext uri="{FF2B5EF4-FFF2-40B4-BE49-F238E27FC236}">
                <a16:creationId xmlns:a16="http://schemas.microsoft.com/office/drawing/2014/main" id="{85E6839A-40BA-4F8D-85FF-509B81EF43A3}"/>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30946492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Laboratory setup</a:t>
            </a:r>
          </a:p>
        </p:txBody>
      </p:sp>
      <p:sp>
        <p:nvSpPr>
          <p:cNvPr id="3" name="Text Placeholder 2"/>
          <p:cNvSpPr>
            <a:spLocks noGrp="1"/>
          </p:cNvSpPr>
          <p:nvPr>
            <p:ph type="body" sz="quarter" idx="19"/>
          </p:nvPr>
        </p:nvSpPr>
        <p:spPr>
          <a:xfrm>
            <a:off x="766763" y="1388962"/>
            <a:ext cx="4872037" cy="3999467"/>
          </a:xfrm>
        </p:spPr>
        <p:txBody>
          <a:bodyPr>
            <a:normAutofit fontScale="77500" lnSpcReduction="20000"/>
          </a:bodyPr>
          <a:lstStyle/>
          <a:p>
            <a:pPr marL="88900" indent="0">
              <a:buNone/>
            </a:pPr>
            <a:r>
              <a:rPr lang="en-GB" sz="2900" b="1" dirty="0" err="1"/>
              <a:t>Labware</a:t>
            </a:r>
            <a:r>
              <a:rPr lang="en-GB" sz="2900" b="1" dirty="0"/>
              <a:t> </a:t>
            </a:r>
          </a:p>
          <a:p>
            <a:r>
              <a:rPr lang="en-GB" sz="2900" dirty="0"/>
              <a:t>Table with washable desk</a:t>
            </a:r>
          </a:p>
          <a:p>
            <a:r>
              <a:rPr lang="en-GB" sz="2900" dirty="0"/>
              <a:t>Samples of partially shaved, bovine and swine skin, tainted with UV luminescent pigment</a:t>
            </a:r>
          </a:p>
          <a:p>
            <a:r>
              <a:rPr lang="en-GB" sz="2900" dirty="0"/>
              <a:t>Petri dishes, detergent solutions. Adsorbent (dry </a:t>
            </a:r>
            <a:r>
              <a:rPr lang="en-GB" sz="2900" dirty="0" err="1"/>
              <a:t>decon</a:t>
            </a:r>
            <a:r>
              <a:rPr lang="en-GB" sz="2900" dirty="0"/>
              <a:t>) </a:t>
            </a:r>
            <a:r>
              <a:rPr lang="en-GB" sz="2900" dirty="0" err="1"/>
              <a:t>eg.</a:t>
            </a:r>
            <a:r>
              <a:rPr lang="en-GB" sz="2900" dirty="0"/>
              <a:t> Fullers earth; pH indicator (universal or acid), brush, sponge, UV fluorescent markers</a:t>
            </a:r>
          </a:p>
          <a:p>
            <a:r>
              <a:rPr lang="en-GB" sz="2900" dirty="0"/>
              <a:t>Lab coats, nitrile gloves, laboratory goggles, PE bags, biohazard label </a:t>
            </a:r>
          </a:p>
          <a:p>
            <a:endParaRPr lang="en-GB" sz="2900" dirty="0"/>
          </a:p>
          <a:p>
            <a:endParaRPr lang="en-GB" dirty="0"/>
          </a:p>
          <a:p>
            <a:endParaRPr lang="en-GB" dirty="0"/>
          </a:p>
        </p:txBody>
      </p:sp>
      <p:sp>
        <p:nvSpPr>
          <p:cNvPr id="4" name="Slide Number Placeholder 3"/>
          <p:cNvSpPr>
            <a:spLocks noGrp="1"/>
          </p:cNvSpPr>
          <p:nvPr>
            <p:ph type="sldNum" sz="quarter" idx="4"/>
          </p:nvPr>
        </p:nvSpPr>
        <p:spPr/>
        <p:txBody>
          <a:bodyPr/>
          <a:lstStyle/>
          <a:p>
            <a:fld id="{A814E660-BF25-4843-B2A0-93C6E2B6253B}" type="slidenum">
              <a:rPr lang="en-GB" smtClean="0"/>
              <a:pPr/>
              <a:t>7</a:t>
            </a:fld>
            <a:endParaRPr lang="en-GB" dirty="0"/>
          </a:p>
        </p:txBody>
      </p:sp>
      <p:sp>
        <p:nvSpPr>
          <p:cNvPr id="7" name="Text Placeholder 6"/>
          <p:cNvSpPr>
            <a:spLocks noGrp="1"/>
          </p:cNvSpPr>
          <p:nvPr>
            <p:ph type="body" sz="quarter" idx="22"/>
          </p:nvPr>
        </p:nvSpPr>
        <p:spPr/>
        <p:txBody>
          <a:bodyPr>
            <a:normAutofit/>
          </a:bodyPr>
          <a:lstStyle/>
          <a:p>
            <a:pPr marL="88900" indent="0">
              <a:buNone/>
            </a:pPr>
            <a:r>
              <a:rPr lang="en-GB" b="1" dirty="0"/>
              <a:t>Detection</a:t>
            </a:r>
          </a:p>
          <a:p>
            <a:r>
              <a:rPr lang="en-GB" sz="2200" dirty="0"/>
              <a:t>UV lamp </a:t>
            </a:r>
            <a:r>
              <a:rPr lang="pl-PL" sz="2200" dirty="0"/>
              <a:t>and </a:t>
            </a:r>
            <a:r>
              <a:rPr lang="en-GB" sz="2200" dirty="0"/>
              <a:t>or UV/VIS spectrometer</a:t>
            </a:r>
          </a:p>
        </p:txBody>
      </p:sp>
      <p:pic>
        <p:nvPicPr>
          <p:cNvPr id="11" name="Picture 10">
            <a:extLst>
              <a:ext uri="{FF2B5EF4-FFF2-40B4-BE49-F238E27FC236}">
                <a16:creationId xmlns:a16="http://schemas.microsoft.com/office/drawing/2014/main" id="{7009395B-6ED5-48CE-AEAF-76810550556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74188" y="2860551"/>
            <a:ext cx="2304018" cy="1536012"/>
          </a:xfrm>
          <a:prstGeom prst="rect">
            <a:avLst/>
          </a:prstGeom>
        </p:spPr>
      </p:pic>
      <p:pic>
        <p:nvPicPr>
          <p:cNvPr id="12" name="Picture 11">
            <a:extLst>
              <a:ext uri="{FF2B5EF4-FFF2-40B4-BE49-F238E27FC236}">
                <a16:creationId xmlns:a16="http://schemas.microsoft.com/office/drawing/2014/main" id="{2C41905C-7653-441F-83A5-99B007EEAAD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07979" y="3979529"/>
            <a:ext cx="1622121" cy="1081414"/>
          </a:xfrm>
          <a:prstGeom prst="rect">
            <a:avLst/>
          </a:prstGeom>
        </p:spPr>
      </p:pic>
      <p:sp>
        <p:nvSpPr>
          <p:cNvPr id="9" name="Footer Placeholder 19">
            <a:extLst>
              <a:ext uri="{FF2B5EF4-FFF2-40B4-BE49-F238E27FC236}">
                <a16:creationId xmlns:a16="http://schemas.microsoft.com/office/drawing/2014/main" id="{080217B6-3D76-450C-AE92-C7C8E4C1B858}"/>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16651068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Occupational safety</a:t>
            </a:r>
          </a:p>
        </p:txBody>
      </p:sp>
      <p:sp>
        <p:nvSpPr>
          <p:cNvPr id="3" name="Text Placeholder 2"/>
          <p:cNvSpPr>
            <a:spLocks noGrp="1"/>
          </p:cNvSpPr>
          <p:nvPr>
            <p:ph type="body" sz="quarter" idx="19"/>
          </p:nvPr>
        </p:nvSpPr>
        <p:spPr/>
        <p:txBody>
          <a:bodyPr>
            <a:normAutofit fontScale="85000" lnSpcReduction="10000"/>
          </a:bodyPr>
          <a:lstStyle/>
          <a:p>
            <a:pPr marL="88900" indent="0">
              <a:buNone/>
            </a:pPr>
            <a:r>
              <a:rPr lang="en-GB" b="1" dirty="0"/>
              <a:t>Conditions</a:t>
            </a:r>
          </a:p>
          <a:p>
            <a:r>
              <a:rPr lang="en-GB" dirty="0"/>
              <a:t>One exercise involves diluted (15%) sulphuric acid bearing classification H315 – skin </a:t>
            </a:r>
            <a:r>
              <a:rPr lang="en-GB" dirty="0" err="1"/>
              <a:t>irrit</a:t>
            </a:r>
            <a:r>
              <a:rPr lang="en-GB" dirty="0"/>
              <a:t>. and H319 eye </a:t>
            </a:r>
            <a:r>
              <a:rPr lang="en-GB" dirty="0" err="1"/>
              <a:t>irrit</a:t>
            </a:r>
            <a:r>
              <a:rPr lang="en-GB" dirty="0"/>
              <a:t>.</a:t>
            </a:r>
          </a:p>
          <a:p>
            <a:r>
              <a:rPr lang="en-GB" dirty="0"/>
              <a:t>Animal tissue originates from a veterinary supervised slaughterhouse </a:t>
            </a:r>
          </a:p>
          <a:p>
            <a:endParaRPr lang="en-GB" dirty="0"/>
          </a:p>
        </p:txBody>
      </p:sp>
      <p:sp>
        <p:nvSpPr>
          <p:cNvPr id="4" name="Slide Number Placeholder 3"/>
          <p:cNvSpPr>
            <a:spLocks noGrp="1"/>
          </p:cNvSpPr>
          <p:nvPr>
            <p:ph type="sldNum" sz="quarter" idx="4"/>
          </p:nvPr>
        </p:nvSpPr>
        <p:spPr/>
        <p:txBody>
          <a:bodyPr/>
          <a:lstStyle/>
          <a:p>
            <a:fld id="{A814E660-BF25-4843-B2A0-93C6E2B6253B}" type="slidenum">
              <a:rPr lang="en-GB" smtClean="0"/>
              <a:pPr/>
              <a:t>8</a:t>
            </a:fld>
            <a:endParaRPr lang="en-GB" dirty="0"/>
          </a:p>
        </p:txBody>
      </p:sp>
      <p:sp>
        <p:nvSpPr>
          <p:cNvPr id="7" name="Text Placeholder 6"/>
          <p:cNvSpPr>
            <a:spLocks noGrp="1"/>
          </p:cNvSpPr>
          <p:nvPr>
            <p:ph type="body" sz="quarter" idx="22"/>
          </p:nvPr>
        </p:nvSpPr>
        <p:spPr>
          <a:xfrm>
            <a:off x="6544415" y="1388962"/>
            <a:ext cx="4872037" cy="2854426"/>
          </a:xfrm>
        </p:spPr>
        <p:txBody>
          <a:bodyPr>
            <a:normAutofit fontScale="47500" lnSpcReduction="20000"/>
          </a:bodyPr>
          <a:lstStyle/>
          <a:p>
            <a:pPr marL="88900" indent="0">
              <a:buNone/>
            </a:pPr>
            <a:r>
              <a:rPr lang="en-GB" sz="3800" b="1" dirty="0"/>
              <a:t>Equipment</a:t>
            </a:r>
          </a:p>
          <a:p>
            <a:r>
              <a:rPr lang="en-GB" sz="3800" dirty="0"/>
              <a:t>Lab apron or everyday clothes</a:t>
            </a:r>
          </a:p>
          <a:p>
            <a:r>
              <a:rPr lang="en-GB" sz="3800" dirty="0"/>
              <a:t>Gloves: latex, PVC or higher protection</a:t>
            </a:r>
          </a:p>
          <a:p>
            <a:r>
              <a:rPr lang="en-GB" sz="3800" dirty="0"/>
              <a:t>Laboratory goggles as lab entry condition</a:t>
            </a:r>
          </a:p>
          <a:p>
            <a:r>
              <a:rPr lang="en-GB" sz="3800" dirty="0"/>
              <a:t>Container with decontamination solution based on water with added mixed ionic/non-ionic surfactant</a:t>
            </a:r>
          </a:p>
          <a:p>
            <a:r>
              <a:rPr lang="en-GB" sz="3800" dirty="0"/>
              <a:t>Dry decontaminant</a:t>
            </a:r>
          </a:p>
          <a:p>
            <a:r>
              <a:rPr lang="en-GB" sz="3800" dirty="0"/>
              <a:t>Waste bags with biohazard marking</a:t>
            </a:r>
          </a:p>
          <a:p>
            <a:endParaRPr lang="en-GB" dirty="0"/>
          </a:p>
          <a:p>
            <a:endParaRPr lang="en-GB" dirty="0"/>
          </a:p>
        </p:txBody>
      </p:sp>
      <p:sp>
        <p:nvSpPr>
          <p:cNvPr id="11" name="pole tekstowe 10"/>
          <p:cNvSpPr txBox="1"/>
          <p:nvPr/>
        </p:nvSpPr>
        <p:spPr>
          <a:xfrm>
            <a:off x="7615836" y="4440570"/>
            <a:ext cx="1909497" cy="369332"/>
          </a:xfrm>
          <a:prstGeom prst="rect">
            <a:avLst/>
          </a:prstGeom>
          <a:noFill/>
        </p:spPr>
        <p:txBody>
          <a:bodyPr wrap="none" rtlCol="0">
            <a:spAutoFit/>
          </a:bodyPr>
          <a:lstStyle/>
          <a:p>
            <a:r>
              <a:rPr lang="pl-PL" b="1" dirty="0"/>
              <a:t>OSH </a:t>
            </a:r>
            <a:r>
              <a:rPr lang="pl-PL" b="1" dirty="0" err="1"/>
              <a:t>Equipment</a:t>
            </a:r>
            <a:endParaRPr lang="en-GB" b="1" dirty="0"/>
          </a:p>
        </p:txBody>
      </p:sp>
      <p:pic>
        <p:nvPicPr>
          <p:cNvPr id="8" name="Picture 7" descr="Logo&#10;&#10;Description automatically generated">
            <a:extLst>
              <a:ext uri="{FF2B5EF4-FFF2-40B4-BE49-F238E27FC236}">
                <a16:creationId xmlns:a16="http://schemas.microsoft.com/office/drawing/2014/main" id="{CE6C71B4-6FD7-46FD-A55B-1697D765D1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1924" y="4439625"/>
            <a:ext cx="1645460" cy="1645460"/>
          </a:xfrm>
          <a:prstGeom prst="rect">
            <a:avLst/>
          </a:prstGeom>
        </p:spPr>
      </p:pic>
      <p:pic>
        <p:nvPicPr>
          <p:cNvPr id="17" name="Picture 16" descr="A picture containing text, vector graphics&#10;&#10;Description automatically generated">
            <a:extLst>
              <a:ext uri="{FF2B5EF4-FFF2-40B4-BE49-F238E27FC236}">
                <a16:creationId xmlns:a16="http://schemas.microsoft.com/office/drawing/2014/main" id="{219AD92E-7E68-49A6-BA5E-3BE76435586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31793" y="3505669"/>
            <a:ext cx="3488744" cy="2854427"/>
          </a:xfrm>
          <a:prstGeom prst="rect">
            <a:avLst/>
          </a:prstGeom>
        </p:spPr>
      </p:pic>
      <p:sp>
        <p:nvSpPr>
          <p:cNvPr id="10" name="Footer Placeholder 19">
            <a:extLst>
              <a:ext uri="{FF2B5EF4-FFF2-40B4-BE49-F238E27FC236}">
                <a16:creationId xmlns:a16="http://schemas.microsoft.com/office/drawing/2014/main" id="{56C320AD-D7D2-4141-924C-3A79EC62F726}"/>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426534712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Exercise conduct - wet </a:t>
            </a:r>
            <a:r>
              <a:rPr lang="en-GB" dirty="0" err="1"/>
              <a:t>decon</a:t>
            </a:r>
            <a:endParaRPr lang="en-GB" dirty="0"/>
          </a:p>
        </p:txBody>
      </p:sp>
      <p:sp>
        <p:nvSpPr>
          <p:cNvPr id="3" name="Text Placeholder 2"/>
          <p:cNvSpPr>
            <a:spLocks noGrp="1"/>
          </p:cNvSpPr>
          <p:nvPr>
            <p:ph type="body" sz="quarter" idx="15"/>
          </p:nvPr>
        </p:nvSpPr>
        <p:spPr/>
        <p:txBody>
          <a:bodyPr>
            <a:normAutofit fontScale="92500"/>
          </a:bodyPr>
          <a:lstStyle/>
          <a:p>
            <a:r>
              <a:rPr lang="en-GB" dirty="0"/>
              <a:t>trainees work in pairs, this will enable relevant discussions</a:t>
            </a:r>
          </a:p>
          <a:p>
            <a:r>
              <a:rPr lang="en-GB" dirty="0"/>
              <a:t>Every team is presented with two </a:t>
            </a:r>
            <a:r>
              <a:rPr lang="pl-PL" dirty="0"/>
              <a:t>P</a:t>
            </a:r>
            <a:r>
              <a:rPr lang="en-GB" dirty="0" err="1"/>
              <a:t>etri</a:t>
            </a:r>
            <a:r>
              <a:rPr lang="en-GB" dirty="0"/>
              <a:t> dishes, one with clean shaved swine skin, the other with bovine skin </a:t>
            </a:r>
          </a:p>
          <a:p>
            <a:r>
              <a:rPr lang="en-GB" dirty="0"/>
              <a:t>Both elements are tainted with powder containing a fluorescent pigment, which will </a:t>
            </a:r>
            <a:r>
              <a:rPr lang="pl-PL" dirty="0" err="1"/>
              <a:t>glow</a:t>
            </a:r>
            <a:r>
              <a:rPr lang="en-GB" dirty="0"/>
              <a:t> in UV light</a:t>
            </a:r>
          </a:p>
          <a:p>
            <a:r>
              <a:rPr lang="en-GB" dirty="0"/>
              <a:t>trainees wash the skin using soapy water (just common detergent added) and declare themselves finished when they consider the decontamination is done</a:t>
            </a:r>
          </a:p>
          <a:p>
            <a:r>
              <a:rPr lang="en-GB" dirty="0"/>
              <a:t>They check the effect using the UV </a:t>
            </a:r>
            <a:r>
              <a:rPr lang="pl-PL" dirty="0" err="1"/>
              <a:t>light</a:t>
            </a:r>
            <a:endParaRPr lang="en-GB" dirty="0"/>
          </a:p>
          <a:p>
            <a:r>
              <a:rPr lang="en-GB" dirty="0"/>
              <a:t>If no trace of contamination is found, they take a wipe sample and hand this over to the lab technician to be tested in a UV/VIS spectrophotometer </a:t>
            </a:r>
          </a:p>
          <a:p>
            <a:endParaRPr lang="en-GB" dirty="0"/>
          </a:p>
          <a:p>
            <a:endParaRPr lang="en-GB" dirty="0"/>
          </a:p>
          <a:p>
            <a:pPr marL="88900" indent="0">
              <a:buNone/>
            </a:pPr>
            <a:endParaRPr lang="en-GB" dirty="0"/>
          </a:p>
        </p:txBody>
      </p:sp>
      <p:sp>
        <p:nvSpPr>
          <p:cNvPr id="4" name="Slide Number Placeholder 3"/>
          <p:cNvSpPr>
            <a:spLocks noGrp="1"/>
          </p:cNvSpPr>
          <p:nvPr>
            <p:ph type="sldNum" sz="quarter" idx="4"/>
          </p:nvPr>
        </p:nvSpPr>
        <p:spPr/>
        <p:txBody>
          <a:bodyPr/>
          <a:lstStyle/>
          <a:p>
            <a:fld id="{A814E660-BF25-4843-B2A0-93C6E2B6253B}" type="slidenum">
              <a:rPr lang="en-GB" smtClean="0"/>
              <a:pPr/>
              <a:t>9</a:t>
            </a:fld>
            <a:endParaRPr lang="en-GB" dirty="0"/>
          </a:p>
        </p:txBody>
      </p:sp>
      <p:sp>
        <p:nvSpPr>
          <p:cNvPr id="7" name="Footer Placeholder 19">
            <a:extLst>
              <a:ext uri="{FF2B5EF4-FFF2-40B4-BE49-F238E27FC236}">
                <a16:creationId xmlns:a16="http://schemas.microsoft.com/office/drawing/2014/main" id="{53A0D8F9-0788-419D-8A31-40991A0A1677}"/>
              </a:ext>
            </a:extLst>
          </p:cNvPr>
          <p:cNvSpPr txBox="1">
            <a:spLocks/>
          </p:cNvSpPr>
          <p:nvPr/>
        </p:nvSpPr>
        <p:spPr>
          <a:xfrm>
            <a:off x="452927" y="6479664"/>
            <a:ext cx="10776247" cy="148485"/>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a:t>Melody Presentation: 5.5P. Hands on training: Decontamination (of people and domestic animals) </a:t>
            </a:r>
            <a:endParaRPr lang="en-US" sz="1100" b="1" dirty="0"/>
          </a:p>
        </p:txBody>
      </p:sp>
    </p:spTree>
    <p:extLst>
      <p:ext uri="{BB962C8B-B14F-4D97-AF65-F5344CB8AC3E}">
        <p14:creationId xmlns:p14="http://schemas.microsoft.com/office/powerpoint/2010/main" val="40207623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515151"/>
      </a:dk2>
      <a:lt2>
        <a:srgbClr val="E7E6E6"/>
      </a:lt2>
      <a:accent1>
        <a:srgbClr val="023B7E"/>
      </a:accent1>
      <a:accent2>
        <a:srgbClr val="8CD3F6"/>
      </a:accent2>
      <a:accent3>
        <a:srgbClr val="035ECD"/>
      </a:accent3>
      <a:accent4>
        <a:srgbClr val="1FA8ED"/>
      </a:accent4>
      <a:accent5>
        <a:srgbClr val="D2EDFB"/>
      </a:accent5>
      <a:accent6>
        <a:srgbClr val="87BCFD"/>
      </a:accent6>
      <a:hlink>
        <a:srgbClr val="4C9BFC"/>
      </a:hlink>
      <a:folHlink>
        <a:srgbClr val="B3D5FD"/>
      </a:folHlink>
    </a:clrScheme>
    <a:fontScheme name="sckcen">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SCK•CEN 2020">
      <a:dk1>
        <a:sysClr val="windowText" lastClr="000000"/>
      </a:dk1>
      <a:lt1>
        <a:sysClr val="window" lastClr="FFFFFF"/>
      </a:lt1>
      <a:dk2>
        <a:srgbClr val="515151"/>
      </a:dk2>
      <a:lt2>
        <a:srgbClr val="E7E6E6"/>
      </a:lt2>
      <a:accent1>
        <a:srgbClr val="562873"/>
      </a:accent1>
      <a:accent2>
        <a:srgbClr val="984A9C"/>
      </a:accent2>
      <a:accent3>
        <a:srgbClr val="8ED8F8"/>
      </a:accent3>
      <a:accent4>
        <a:srgbClr val="034694"/>
      </a:accent4>
      <a:accent5>
        <a:srgbClr val="CACCD0"/>
      </a:accent5>
      <a:accent6>
        <a:srgbClr val="DFE0E2"/>
      </a:accent6>
      <a:hlink>
        <a:srgbClr val="BC58AE"/>
      </a:hlink>
      <a:folHlink>
        <a:srgbClr val="501D53"/>
      </a:folHlink>
    </a:clrScheme>
    <a:fontScheme name="sckcen">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CK•CEN 2020">
      <a:dk1>
        <a:sysClr val="windowText" lastClr="000000"/>
      </a:dk1>
      <a:lt1>
        <a:sysClr val="window" lastClr="FFFFFF"/>
      </a:lt1>
      <a:dk2>
        <a:srgbClr val="515151"/>
      </a:dk2>
      <a:lt2>
        <a:srgbClr val="E7E6E6"/>
      </a:lt2>
      <a:accent1>
        <a:srgbClr val="562873"/>
      </a:accent1>
      <a:accent2>
        <a:srgbClr val="984A9C"/>
      </a:accent2>
      <a:accent3>
        <a:srgbClr val="8ED8F8"/>
      </a:accent3>
      <a:accent4>
        <a:srgbClr val="034694"/>
      </a:accent4>
      <a:accent5>
        <a:srgbClr val="CACCD0"/>
      </a:accent5>
      <a:accent6>
        <a:srgbClr val="DFE0E2"/>
      </a:accent6>
      <a:hlink>
        <a:srgbClr val="BC58AE"/>
      </a:hlink>
      <a:folHlink>
        <a:srgbClr val="501D53"/>
      </a:folHlink>
    </a:clrScheme>
    <a:fontScheme name="sckcen">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13366</TotalTime>
  <Words>6924</Words>
  <Application>Microsoft Office PowerPoint</Application>
  <PresentationFormat>Widescreen</PresentationFormat>
  <Paragraphs>579</Paragraphs>
  <Slides>26</Slides>
  <Notes>26</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FranklinGotTExtCon</vt:lpstr>
      <vt:lpstr>Georgia</vt:lpstr>
      <vt:lpstr>Segoe UI</vt:lpstr>
      <vt:lpstr>Segoe UI Semibold</vt:lpstr>
      <vt:lpstr>Office Theme</vt:lpstr>
      <vt:lpstr>Module 5 Risk assessment and hazard avoidance</vt:lpstr>
      <vt:lpstr>Learning objective</vt:lpstr>
      <vt:lpstr>General rules governing practical decontamination drills </vt:lpstr>
      <vt:lpstr>Practical drill (hands-on) exercise    Skin decontamination drill</vt:lpstr>
      <vt:lpstr>Explanation</vt:lpstr>
      <vt:lpstr>Decontamination principles reminder</vt:lpstr>
      <vt:lpstr>Laboratory setup</vt:lpstr>
      <vt:lpstr>Occupational safety</vt:lpstr>
      <vt:lpstr>Exercise conduct - wet decon</vt:lpstr>
      <vt:lpstr>Exercise conduct - dry decon</vt:lpstr>
      <vt:lpstr>Exercise conduct – skin response</vt:lpstr>
      <vt:lpstr>Exercise conclusion</vt:lpstr>
      <vt:lpstr>PowerPoint Presentation</vt:lpstr>
      <vt:lpstr>Decontamination (of people, pet animals)</vt:lpstr>
      <vt:lpstr>    Setting up a decontamination line  table top exercise </vt:lpstr>
      <vt:lpstr>Scenario</vt:lpstr>
      <vt:lpstr>Decontamination table-top exercise</vt:lpstr>
      <vt:lpstr>Mind the differences: Decontamination of professionals vs public</vt:lpstr>
      <vt:lpstr>Practical drill (hands-on) exercise    Decontamination line operation demonstration</vt:lpstr>
      <vt:lpstr>Demonstration objectives</vt:lpstr>
      <vt:lpstr>Planning the work</vt:lpstr>
      <vt:lpstr>Planning the work II</vt:lpstr>
      <vt:lpstr>Decontamination line setup</vt:lpstr>
      <vt:lpstr>Demonstration conduct</vt:lpstr>
      <vt:lpstr>Debriefing</vt:lpstr>
      <vt:lpstr>PowerPoint Presentation</vt:lpstr>
    </vt:vector>
  </TitlesOfParts>
  <Company>SCK CEN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Dillen Roel</dc:creator>
  <cp:lastModifiedBy>Arnout de Bruin</cp:lastModifiedBy>
  <cp:revision>692</cp:revision>
  <cp:lastPrinted>2020-01-20T09:16:47Z</cp:lastPrinted>
  <dcterms:created xsi:type="dcterms:W3CDTF">2019-10-21T09:10:33Z</dcterms:created>
  <dcterms:modified xsi:type="dcterms:W3CDTF">2022-11-21T14:24:11Z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exandriaPath">
    <vt:lpwstr/>
  </property>
  <property fmtid="{D5CDD505-2E9C-101B-9397-08002B2CF9AE}" pid="3" name="ID">
    <vt:lpwstr>36860591</vt:lpwstr>
  </property>
  <property fmtid="{D5CDD505-2E9C-101B-9397-08002B2CF9AE}" pid="4" name="Name">
    <vt:lpwstr>PowerPoint Presentation with sample slides.pptx</vt:lpwstr>
  </property>
  <property fmtid="{D5CDD505-2E9C-101B-9397-08002B2CF9AE}" pid="5" name="SuppMarkings">
    <vt:lpwstr> </vt:lpwstr>
  </property>
  <property fmtid="{D5CDD505-2E9C-101B-9397-08002B2CF9AE}" pid="6" name="Security Clearance">
    <vt:lpwstr> </vt:lpwstr>
  </property>
  <property fmtid="{D5CDD505-2E9C-101B-9397-08002B2CF9AE}" pid="7" name="HyperLink">
    <vt:lpwstr>https://ecm.sckcen.be/OTCS/llisapi.dll/open/36860591</vt:lpwstr>
  </property>
  <property fmtid="{D5CDD505-2E9C-101B-9397-08002B2CF9AE}" pid="8" name="Common Attributes_Reference Number">
    <vt:lpwstr>&lt;generated automatically&gt;</vt:lpwstr>
  </property>
  <property fmtid="{D5CDD505-2E9C-101B-9397-08002B2CF9AE}" pid="9" name="Common Attributes_Short Reference">
    <vt:lpwstr>&lt;generated automatically&gt;</vt:lpwstr>
  </property>
  <property fmtid="{D5CDD505-2E9C-101B-9397-08002B2CF9AE}" pid="10" name="Common Attributes_Alternative Reference">
    <vt:lpwstr> </vt:lpwstr>
  </property>
  <property fmtid="{D5CDD505-2E9C-101B-9397-08002B2CF9AE}" pid="11" name="Common Attributes_Document Type">
    <vt:lpwstr>Presentation</vt:lpwstr>
  </property>
  <property fmtid="{D5CDD505-2E9C-101B-9397-08002B2CF9AE}" pid="12" name="Common Attributes_Author_Author Name">
    <vt:lpwstr>&lt;default creator&gt;</vt:lpwstr>
  </property>
  <property fmtid="{D5CDD505-2E9C-101B-9397-08002B2CF9AE}" pid="13" name="Common Attributes_Author_Author Affiliation">
    <vt:lpwstr>SCK•CEN</vt:lpwstr>
  </property>
  <property fmtid="{D5CDD505-2E9C-101B-9397-08002B2CF9AE}" pid="14" name="Common Attributes_Information Security Classification">
    <vt:lpwstr>Restricted</vt:lpwstr>
  </property>
  <property fmtid="{D5CDD505-2E9C-101B-9397-08002B2CF9AE}" pid="15" name="Common Attributes_ISC Motivation">
    <vt:lpwstr>ISC was automatically assigned.</vt:lpwstr>
  </property>
  <property fmtid="{D5CDD505-2E9C-101B-9397-08002B2CF9AE}" pid="16" name="Event Attributes_Event_Event Type">
    <vt:lpwstr> </vt:lpwstr>
  </property>
  <property fmtid="{D5CDD505-2E9C-101B-9397-08002B2CF9AE}" pid="17" name="Event Attributes_Event_Event Name">
    <vt:lpwstr> </vt:lpwstr>
  </property>
  <property fmtid="{D5CDD505-2E9C-101B-9397-08002B2CF9AE}" pid="18" name="Event Attributes_Event_Event Start Date">
    <vt:filetime>1899-12-29T23:00:00Z</vt:filetime>
  </property>
  <property fmtid="{D5CDD505-2E9C-101B-9397-08002B2CF9AE}" pid="19" name="Event Attributes_Event_Event End Date">
    <vt:filetime>1899-12-29T23:00:00Z</vt:filetime>
  </property>
  <property fmtid="{D5CDD505-2E9C-101B-9397-08002B2CF9AE}" pid="20" name="Event Attributes_Event_Event Location">
    <vt:lpwstr> </vt:lpwstr>
  </property>
</Properties>
</file>