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388" r:id="rId6"/>
    <p:sldId id="389" r:id="rId7"/>
    <p:sldId id="417" r:id="rId8"/>
    <p:sldId id="418" r:id="rId9"/>
    <p:sldId id="419" r:id="rId10"/>
    <p:sldId id="42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skia Rutjes" initials="SR" lastIdx="5" clrIdx="0">
    <p:extLst>
      <p:ext uri="{19B8F6BF-5375-455C-9EA6-DF929625EA0E}">
        <p15:presenceInfo xmlns:p15="http://schemas.microsoft.com/office/powerpoint/2012/main" userId="Saskia Rutjes" providerId="None"/>
      </p:ext>
    </p:extLst>
  </p:cmAuthor>
  <p:cmAuthor id="2" name="igiene@outlook.it" initials="i" lastIdx="4" clrIdx="1">
    <p:extLst>
      <p:ext uri="{19B8F6BF-5375-455C-9EA6-DF929625EA0E}">
        <p15:presenceInfo xmlns:p15="http://schemas.microsoft.com/office/powerpoint/2012/main" userId="35791284ad5297e1" providerId="Windows Live"/>
      </p:ext>
    </p:extLst>
  </p:cmAuthor>
  <p:cmAuthor id="3" name="Mariachiara Carestia" initials="MC" lastIdx="1" clrIdx="2">
    <p:extLst>
      <p:ext uri="{19B8F6BF-5375-455C-9EA6-DF929625EA0E}">
        <p15:presenceInfo xmlns:p15="http://schemas.microsoft.com/office/powerpoint/2012/main" userId="Mariachiara Carest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53819" autoAdjust="0"/>
  </p:normalViewPr>
  <p:slideViewPr>
    <p:cSldViewPr snapToGrid="0">
      <p:cViewPr varScale="1">
        <p:scale>
          <a:sx n="61" d="100"/>
          <a:sy n="61" d="100"/>
        </p:scale>
        <p:origin x="2436" y="7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72824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Notes Placeholder 40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2" name="Slide Image Placeholder 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987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7.1P_1 Dispatches_2022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Dispatches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Distribute dispatch and (if requested) additional information during the 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enroute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 risk assessment and interaction with dispatch officer for each response discipline (fire, police, ambulance)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</a:t>
            </a: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526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7.1P_1 Dispatches_2022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/>
              <a:t>Dispatch: Fire department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Distribute dispatch and (if requested) additional information during the 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enroute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 risk assessment and interaction with dispatch officer for each response discipline (fire, police, ambulance)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067361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7.1P_1 Dispatches_2022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Extra information for fire department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facilitator provides additional information from this sheet to the participants of the fire department if requested or needed. </a:t>
            </a:r>
            <a:endParaRPr lang="en-US" sz="800" b="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75435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7.1P_1 Dispatches_2022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Dispatch: Ambulance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Distribute dispatch and (if requested) additional information during the enroute risk assessment and interaction with dispatch officer for each response discipline (fire, police, ambulance)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128530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7.1P_1 Dispatches_2022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Extra information for ambulance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facilitator provides additional information from this sheet to the participants of the ambulance services  if requested or needed. </a:t>
            </a:r>
            <a:endParaRPr lang="en-US" sz="800" b="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123419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7.1P_1 Dispatches_2022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Dispatch: Police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Distribute dispatch and (if requested) additional information during the 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enroute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 risk assessment and interaction with dispatch officer for each response discipline (fire, police, ambulance)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912624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interagency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reflect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tasks, responsibilities and capabilities of other agencies and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initiate</a:t>
            </a:r>
            <a:r>
              <a:rPr lang="en-US" sz="800" b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interagency collaboration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7.1P_1 Dispatches_2022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Extra information for police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facilitator provides additional information from this sheet to the participants of the police if requested or needed. </a:t>
            </a:r>
            <a:endParaRPr lang="en-US" sz="800" b="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702984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550" y="5139525"/>
            <a:ext cx="10953749" cy="55642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2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aa-ET" dirty="0"/>
          </a:p>
        </p:txBody>
      </p:sp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590550" y="3948020"/>
            <a:ext cx="10953749" cy="9097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45060" y="1179353"/>
            <a:ext cx="2301880" cy="248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099"/>
            <a:ext cx="5329237" cy="5588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4400"/>
            </a:lvl1pPr>
          </a:lstStyle>
          <a:p>
            <a:endParaRPr lang="aa-ET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553200" y="800101"/>
            <a:ext cx="4872038" cy="525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aa-E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66762" y="1469037"/>
            <a:ext cx="5329237" cy="4588864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68057AE-A061-45A2-8569-263140FACD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62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4" y="800100"/>
            <a:ext cx="5983288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/>
            </a:lvl1pPr>
          </a:lstStyle>
          <a:p>
            <a:endParaRPr lang="aa-ET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75" y="0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aa-ET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1731364"/>
            <a:ext cx="6010275" cy="4326536"/>
          </a:xfrm>
        </p:spPr>
        <p:txBody>
          <a:bodyPr/>
          <a:lstStyle>
            <a:lvl1pPr marL="355600" indent="-355600">
              <a:defRPr/>
            </a:lvl1pPr>
            <a:lvl2pPr marL="622300" indent="-266700">
              <a:defRPr/>
            </a:lvl2pPr>
            <a:lvl3pPr marL="990600" indent="-266700">
              <a:defRPr/>
            </a:lvl3pPr>
            <a:lvl4pPr marL="1524000" indent="-266700">
              <a:defRPr/>
            </a:lvl4pPr>
            <a:lvl5pPr marL="1968500" indent="-355600">
              <a:defRPr/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1A75C453-2061-474C-A05D-20FB4501A1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33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4400">
                <a:solidFill>
                  <a:schemeClr val="accent1"/>
                </a:solidFill>
                <a:latin typeface="FranklinGotTExtCon" pitchFamily="2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aa-ET" dirty="0"/>
          </a:p>
        </p:txBody>
      </p:sp>
      <p:sp>
        <p:nvSpPr>
          <p:cNvPr id="20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0C0D79-14F4-41C0-B7D6-AC18C3694E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41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3485781" y="800100"/>
            <a:ext cx="257495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7" y="800100"/>
            <a:ext cx="257495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181893" y="800100"/>
            <a:ext cx="257495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ranklinGotTExtCon" pitchFamily="2" charset="0"/>
            </a:endParaRPr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56548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5654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5654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356810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3568107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3568107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6261673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626916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626916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2" name="Rectangle 91"/>
          <p:cNvSpPr/>
          <p:nvPr userDrawn="1"/>
        </p:nvSpPr>
        <p:spPr>
          <a:xfrm>
            <a:off x="8874897" y="800100"/>
            <a:ext cx="2574956" cy="525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Picture Placeholder 94"/>
          <p:cNvSpPr>
            <a:spLocks noGrp="1"/>
          </p:cNvSpPr>
          <p:nvPr>
            <p:ph type="pic" sz="quarter" idx="19"/>
          </p:nvPr>
        </p:nvSpPr>
        <p:spPr>
          <a:xfrm>
            <a:off x="895467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4" name="Text Placeholder 97"/>
          <p:cNvSpPr>
            <a:spLocks noGrp="1"/>
          </p:cNvSpPr>
          <p:nvPr>
            <p:ph type="body" sz="quarter" idx="20"/>
          </p:nvPr>
        </p:nvSpPr>
        <p:spPr>
          <a:xfrm>
            <a:off x="8962172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5" name="Text Placeholder 97"/>
          <p:cNvSpPr>
            <a:spLocks noGrp="1"/>
          </p:cNvSpPr>
          <p:nvPr>
            <p:ph type="body" sz="quarter" idx="21"/>
          </p:nvPr>
        </p:nvSpPr>
        <p:spPr>
          <a:xfrm>
            <a:off x="8962172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CE4FBD38-8EB1-43E7-AF7B-6BF79DE84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93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aa-ET" dirty="0"/>
          </a:p>
        </p:txBody>
      </p:sp>
      <p:sp>
        <p:nvSpPr>
          <p:cNvPr id="9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7620000" y="1333500"/>
            <a:ext cx="3327400" cy="43434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aa-ET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135723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lang="aa-ET" sz="4800" b="0" kern="1200" dirty="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aa-ET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931187"/>
            <a:ext cx="2983043" cy="2606013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426032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05606C75-23E3-40D9-8891-36CC95A5D1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139474AF-F918-4445-822A-11483ED295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95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671D4-27B2-454B-AE5E-F7A0569B70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21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625ABE2-4787-4DCE-8BBA-59C73CFF5E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0200" y="1794669"/>
            <a:ext cx="2097363" cy="32432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anose="02040502050405020303" pitchFamily="18" charset="0"/>
              <a:buNone/>
              <a:defRPr sz="28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 3</a:t>
            </a:r>
          </a:p>
          <a:p>
            <a:pPr lvl="0"/>
            <a:r>
              <a:rPr lang="nl-NL" dirty="0"/>
              <a:t> 4</a:t>
            </a:r>
          </a:p>
          <a:p>
            <a:pPr lvl="0"/>
            <a:r>
              <a:rPr lang="nl-NL" dirty="0"/>
              <a:t> 5</a:t>
            </a:r>
          </a:p>
          <a:p>
            <a:pPr lvl="0"/>
            <a:r>
              <a:rPr lang="nl-NL" dirty="0"/>
              <a:t> 6</a:t>
            </a:r>
          </a:p>
          <a:p>
            <a:pPr lvl="0"/>
            <a:r>
              <a:rPr lang="nl-NL"/>
              <a:t> 7</a:t>
            </a:r>
            <a:endParaRPr lang="aa-ET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AEE0936-214A-4172-9057-144F7932C4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9529" y="1794669"/>
            <a:ext cx="7986322" cy="3276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r">
              <a:lnSpc>
                <a:spcPct val="150000"/>
              </a:lnSpc>
              <a:spcBef>
                <a:spcPts val="0"/>
              </a:spcBef>
              <a:buFontTx/>
              <a:buNone/>
              <a:defRPr sz="2800"/>
            </a:lvl1pPr>
          </a:lstStyle>
          <a:p>
            <a:pPr lvl="0"/>
            <a:r>
              <a:rPr lang="en-US"/>
              <a:t>Click to add subtitle</a:t>
            </a:r>
            <a:endParaRPr lang="aa-ET" dirty="0"/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E20764-26A8-42F6-9496-CD0D928FF671}"/>
              </a:ext>
            </a:extLst>
          </p:cNvPr>
          <p:cNvSpPr txBox="1">
            <a:spLocks/>
          </p:cNvSpPr>
          <p:nvPr userDrawn="1"/>
        </p:nvSpPr>
        <p:spPr>
          <a:xfrm>
            <a:off x="262246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MELODY Module 7.1 interagency cooperation Topic 7.2 Tabletop exercise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68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224613" y="2263515"/>
            <a:ext cx="5209082" cy="2345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7900" y="2254251"/>
            <a:ext cx="8839200" cy="2352674"/>
          </a:xfrm>
          <a:prstGeom prst="rect">
            <a:avLst/>
          </a:prstGeom>
          <a:solidFill>
            <a:schemeClr val="accent1"/>
          </a:solidFill>
        </p:spPr>
        <p:txBody>
          <a:bodyPr lIns="182880" tIns="182880" rIns="182880" bIns="182880" anchor="ctr" anchorCtr="0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subtitle</a:t>
            </a:r>
            <a:endParaRPr lang="aa-ET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1016545" y="2926279"/>
            <a:ext cx="719712" cy="801221"/>
          </a:xfrm>
          <a:prstGeom prst="rect">
            <a:avLst/>
          </a:prstGeom>
        </p:spPr>
      </p:pic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D96499E8-65D7-43CB-A988-E4C3A0CA7C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97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3" y="1827482"/>
            <a:ext cx="1470223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afbeelding 3">
            <a:extLst>
              <a:ext uri="{FF2B5EF4-FFF2-40B4-BE49-F238E27FC236}">
                <a16:creationId xmlns:a16="http://schemas.microsoft.com/office/drawing/2014/main" id="{09AA0D7A-FE33-4F8C-9C9B-2DF71EA202B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63784" y="1810727"/>
            <a:ext cx="1517650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  <a:endParaRPr lang="aa-ET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05175" y="1822478"/>
            <a:ext cx="3333623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21D06019-3674-4CC0-8571-2CD83FD684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55264" y="1810727"/>
            <a:ext cx="3269974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8844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3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569814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4E760BF5-7249-4DB5-9803-D0D4CFDAC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32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3" y="1388962"/>
            <a:ext cx="4872037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2" y="3429001"/>
            <a:ext cx="4872038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544415" y="1388962"/>
            <a:ext cx="4872037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544414" y="3429001"/>
            <a:ext cx="4872038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F722C3CE-2C1C-4376-838B-A2E2E4B4C8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42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5" y="1408012"/>
            <a:ext cx="3348035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443415" y="1408012"/>
            <a:ext cx="3348036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44341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8101014" y="1408012"/>
            <a:ext cx="3348036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01012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51BE0F50-4A52-4A16-B2D7-5E9A5C82A3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57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5" y="1408012"/>
            <a:ext cx="10682284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2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44341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7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01012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aa-ET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1FE5EDA9-F8D1-4C94-ABDE-44C66252EF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20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9855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4400"/>
            </a:lvl1pPr>
          </a:lstStyle>
          <a:p>
            <a:endParaRPr lang="aa-ET" dirty="0"/>
          </a:p>
        </p:txBody>
      </p:sp>
      <p:sp>
        <p:nvSpPr>
          <p:cNvPr id="8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66762" y="1786072"/>
            <a:ext cx="10658475" cy="430199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CFA686B0-B459-430C-94B4-786FDA15E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100"/>
            <a:ext cx="10658475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/>
            </a:lvl1pPr>
          </a:lstStyle>
          <a:p>
            <a:endParaRPr lang="aa-ET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53200" y="1638300"/>
            <a:ext cx="4872038" cy="69850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+mj-lt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766762" y="1638300"/>
            <a:ext cx="4872037" cy="441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aa-ET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544414" y="2463800"/>
            <a:ext cx="4872037" cy="35941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B2DE0619-1801-481D-A1EF-733CB0879E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90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806211"/>
            <a:ext cx="10663238" cy="88447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6763" y="1825625"/>
            <a:ext cx="106584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Box 13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799" y="6479665"/>
            <a:ext cx="369833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aa-ET" smtClean="0"/>
              <a:pPr/>
              <a:t>‹#›</a:t>
            </a:fld>
            <a:endParaRPr lang="aa-E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6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8" r:id="rId4"/>
    <p:sldLayoutId id="2147483702" r:id="rId5"/>
    <p:sldLayoutId id="2147483703" r:id="rId6"/>
    <p:sldLayoutId id="2147483704" r:id="rId7"/>
    <p:sldLayoutId id="2147483694" r:id="rId8"/>
    <p:sldLayoutId id="2147483670" r:id="rId9"/>
    <p:sldLayoutId id="2147483671" r:id="rId10"/>
    <p:sldLayoutId id="2147483667" r:id="rId11"/>
    <p:sldLayoutId id="2147483665" r:id="rId12"/>
    <p:sldLayoutId id="2147483698" r:id="rId13"/>
    <p:sldLayoutId id="2147483699" r:id="rId14"/>
    <p:sldLayoutId id="2147483685" r:id="rId15"/>
    <p:sldLayoutId id="2147483701" r:id="rId16"/>
    <p:sldLayoutId id="2147483697" r:id="rId17"/>
    <p:sldLayoutId id="2147483700" r:id="rId18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accent1"/>
          </a:solidFill>
          <a:latin typeface="FranklinGotTExtCon" pitchFamily="2" charset="0"/>
          <a:ea typeface="+mj-ea"/>
          <a:cs typeface="+mj-cs"/>
        </a:defRPr>
      </a:lvl1pPr>
    </p:titleStyle>
    <p:bodyStyle>
      <a:lvl1pPr marL="355600" indent="-2667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483">
          <p15:clr>
            <a:srgbClr val="F26B43"/>
          </p15:clr>
        </p15:guide>
        <p15:guide id="4" pos="7197">
          <p15:clr>
            <a:srgbClr val="F26B43"/>
          </p15:clr>
        </p15:guide>
        <p15:guide id="5" orient="horz" pos="504">
          <p15:clr>
            <a:srgbClr val="F26B43"/>
          </p15:clr>
        </p15:guide>
        <p15:guide id="6" orient="horz" pos="38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90549" y="4562727"/>
            <a:ext cx="10953749" cy="1596026"/>
          </a:xfrm>
        </p:spPr>
        <p:txBody>
          <a:bodyPr/>
          <a:lstStyle/>
          <a:p>
            <a:r>
              <a:rPr lang="en-US" sz="1800" dirty="0"/>
              <a:t>Basic dispatch and additional info to be added based on interaction with dispatch officer (facilitator)</a:t>
            </a: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Distribute dispatch and (if requested) additional information during the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enroute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risk assessment and interaction with dispatch officer for each response discipline (fire, police, ambulance)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7702" y="3429000"/>
            <a:ext cx="10953749" cy="988255"/>
          </a:xfrm>
        </p:spPr>
        <p:txBody>
          <a:bodyPr>
            <a:normAutofit/>
          </a:bodyPr>
          <a:lstStyle/>
          <a:p>
            <a:r>
              <a:rPr lang="en-US" dirty="0"/>
              <a:t>Dispatches </a:t>
            </a:r>
          </a:p>
        </p:txBody>
      </p:sp>
    </p:spTree>
    <p:extLst>
      <p:ext uri="{BB962C8B-B14F-4D97-AF65-F5344CB8AC3E}">
        <p14:creationId xmlns:p14="http://schemas.microsoft.com/office/powerpoint/2010/main" val="364586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53FFB6-7DF6-4CC3-8222-A05F64921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Dispatch: Fire department </a:t>
            </a:r>
            <a:endParaRPr lang="nl-NL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855B281-3C41-420C-897A-360FE416C8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Initial </a:t>
            </a:r>
          </a:p>
          <a:p>
            <a:pPr lvl="1"/>
            <a:r>
              <a:rPr lang="en-GB" dirty="0"/>
              <a:t>Strange odour detected at first floor of municipality building</a:t>
            </a:r>
          </a:p>
          <a:p>
            <a:pPr lvl="1"/>
            <a:r>
              <a:rPr lang="en-GB" dirty="0"/>
              <a:t>Manual fire alert on two locations </a:t>
            </a:r>
            <a:r>
              <a:rPr lang="en-GB" dirty="0">
                <a:sym typeface="Wingdings" panose="05000000000000000000" pitchFamily="2" charset="2"/>
              </a:rPr>
              <a:t> automatic transmission to dispatch </a:t>
            </a:r>
            <a:r>
              <a:rPr lang="en-GB" dirty="0" err="1">
                <a:sym typeface="Wingdings" panose="05000000000000000000" pitchFamily="2" charset="2"/>
              </a:rPr>
              <a:t>center</a:t>
            </a:r>
            <a:endParaRPr lang="en-GB" dirty="0"/>
          </a:p>
          <a:p>
            <a:pPr lvl="1"/>
            <a:r>
              <a:rPr lang="en-GB" dirty="0"/>
              <a:t>Emergency doors opened</a:t>
            </a:r>
          </a:p>
          <a:p>
            <a:pPr lvl="1"/>
            <a:endParaRPr lang="en-GB" dirty="0"/>
          </a:p>
          <a:p>
            <a:pPr lvl="1"/>
            <a:r>
              <a:rPr lang="en-GB" dirty="0" err="1"/>
              <a:t>Adress</a:t>
            </a:r>
            <a:r>
              <a:rPr lang="en-GB" dirty="0"/>
              <a:t> is </a:t>
            </a:r>
          </a:p>
          <a:p>
            <a:pPr lvl="2"/>
            <a:r>
              <a:rPr lang="nl-NL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  </a:t>
            </a:r>
          </a:p>
          <a:p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04DE8-5817-4F93-B039-70B749B03E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2</a:t>
            </a:fld>
            <a:endParaRPr lang="aa-ET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7AED233-1D9F-477E-9184-51C4BDA7F0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65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D53B1-BF1A-4B01-B8B6-793B3996B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438196"/>
            <a:ext cx="10658475" cy="985576"/>
          </a:xfrm>
        </p:spPr>
        <p:txBody>
          <a:bodyPr/>
          <a:lstStyle/>
          <a:p>
            <a:r>
              <a:rPr lang="en-GB" dirty="0"/>
              <a:t>Extra information for fire department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4909F3-0B58-45D6-9BBC-05FDFCD721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2" y="1211852"/>
            <a:ext cx="8081403" cy="5267813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Facilitator can provide the following additional information </a:t>
            </a:r>
          </a:p>
          <a:p>
            <a:pPr lvl="1"/>
            <a:r>
              <a:rPr lang="en-GB" dirty="0"/>
              <a:t>Location is public service desk in the municipality building </a:t>
            </a:r>
          </a:p>
          <a:p>
            <a:pPr lvl="1"/>
            <a:r>
              <a:rPr lang="en-GB" dirty="0"/>
              <a:t>The public desk can be accessed through the NW entrance</a:t>
            </a:r>
          </a:p>
          <a:p>
            <a:pPr lvl="1"/>
            <a:r>
              <a:rPr lang="en-GB" dirty="0"/>
              <a:t>Fire alerts have been triggered on ground an first floor of the building  </a:t>
            </a:r>
          </a:p>
          <a:p>
            <a:pPr lvl="1"/>
            <a:r>
              <a:rPr lang="en-GB" dirty="0"/>
              <a:t>Confused person has assaulted multiple person wit a chemical substance</a:t>
            </a:r>
          </a:p>
          <a:p>
            <a:pPr lvl="1"/>
            <a:r>
              <a:rPr lang="en-GB" dirty="0"/>
              <a:t>Multiple persons are affected but exact amount unknown </a:t>
            </a:r>
          </a:p>
          <a:p>
            <a:pPr lvl="1"/>
            <a:r>
              <a:rPr lang="en-GB" dirty="0"/>
              <a:t>Substance is unknown </a:t>
            </a:r>
          </a:p>
          <a:p>
            <a:pPr lvl="2"/>
            <a:r>
              <a:rPr lang="en-GB" dirty="0"/>
              <a:t>But strong pungent smell </a:t>
            </a:r>
          </a:p>
          <a:p>
            <a:pPr lvl="1"/>
            <a:r>
              <a:rPr lang="en-GB" dirty="0"/>
              <a:t>Ambulance and police are </a:t>
            </a:r>
            <a:r>
              <a:rPr lang="en-GB" dirty="0" err="1"/>
              <a:t>en</a:t>
            </a:r>
            <a:r>
              <a:rPr lang="en-GB" dirty="0"/>
              <a:t> route </a:t>
            </a:r>
          </a:p>
          <a:p>
            <a:pPr lvl="2"/>
            <a:r>
              <a:rPr lang="nl-NL" dirty="0"/>
              <a:t>Meeting </a:t>
            </a:r>
            <a:r>
              <a:rPr lang="en-GB" dirty="0"/>
              <a:t>location</a:t>
            </a:r>
            <a:r>
              <a:rPr lang="nl-NL" dirty="0"/>
              <a:t> is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 </a:t>
            </a:r>
            <a:endParaRPr lang="nl-NL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lvl="1"/>
            <a:r>
              <a:rPr lang="en-GB" dirty="0"/>
              <a:t>Public help service is evacuating the building </a:t>
            </a:r>
          </a:p>
          <a:p>
            <a:pPr lvl="1"/>
            <a:r>
              <a:rPr lang="en-GB" dirty="0"/>
              <a:t>Object/building information is available </a:t>
            </a:r>
          </a:p>
          <a:p>
            <a:pPr lvl="1"/>
            <a:r>
              <a:rPr lang="en-GB" dirty="0"/>
              <a:t>Weather conditions are dry, 21 degrees and wind from SW to NE, Beaufort class </a:t>
            </a:r>
            <a:r>
              <a:rPr lang="nl-NL" dirty="0"/>
              <a:t>3 </a:t>
            </a:r>
          </a:p>
          <a:p>
            <a:r>
              <a:rPr lang="en-GB" dirty="0"/>
              <a:t>Facilitator can add the following information to the provided map</a:t>
            </a:r>
          </a:p>
          <a:p>
            <a:pPr lvl="1"/>
            <a:r>
              <a:rPr lang="en-GB" dirty="0"/>
              <a:t>Location of affected persons</a:t>
            </a:r>
          </a:p>
          <a:p>
            <a:pPr lvl="1"/>
            <a:r>
              <a:rPr lang="en-GB" dirty="0"/>
              <a:t>Location of fire alert panels </a:t>
            </a:r>
          </a:p>
          <a:p>
            <a:pPr lvl="1"/>
            <a:r>
              <a:rPr lang="en-GB" dirty="0"/>
              <a:t>Location of emergency exits and regular entrances  </a:t>
            </a:r>
          </a:p>
          <a:p>
            <a:pPr lvl="1"/>
            <a:r>
              <a:rPr lang="en-GB" dirty="0"/>
              <a:t>Location of fire hydrants </a:t>
            </a:r>
          </a:p>
          <a:p>
            <a:pPr lvl="1"/>
            <a:r>
              <a:rPr lang="en-GB" dirty="0"/>
              <a:t>Location of the public desk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24362-E84B-46BD-A234-295B6C7BF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3</a:t>
            </a:fld>
            <a:endParaRPr lang="aa-E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A25503-BF43-43F0-AF55-449DA8BC069C}"/>
              </a:ext>
            </a:extLst>
          </p:cNvPr>
          <p:cNvSpPr txBox="1"/>
          <p:nvPr/>
        </p:nvSpPr>
        <p:spPr>
          <a:xfrm>
            <a:off x="8980433" y="1211852"/>
            <a:ext cx="2989063" cy="203132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Facilitator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provide</a:t>
            </a:r>
            <a:r>
              <a:rPr lang="nl-NL" dirty="0"/>
              <a:t> </a:t>
            </a:r>
            <a:r>
              <a:rPr lang="nl-NL" dirty="0" err="1"/>
              <a:t>additional</a:t>
            </a:r>
            <a:r>
              <a:rPr lang="nl-NL" dirty="0"/>
              <a:t> resources: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METHANE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Question protocol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LMRA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Indicators CBRN </a:t>
            </a:r>
          </a:p>
          <a:p>
            <a:endParaRPr lang="nl-NL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9EE685C-BD4A-4DBA-8CC2-E5CC20A0B6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</p:spPr>
        <p:txBody>
          <a:bodyPr/>
          <a:lstStyle/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68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C5D0-3BF6-4F46-8372-342DDE5D2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Dispatch: Ambulance 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BE514-ED40-48E9-A510-2871F66F2B6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nl-NL" dirty="0" err="1"/>
              <a:t>Initial</a:t>
            </a:r>
            <a:r>
              <a:rPr lang="nl-NL" dirty="0"/>
              <a:t> </a:t>
            </a:r>
          </a:p>
          <a:p>
            <a:pPr lvl="1"/>
            <a:r>
              <a:rPr lang="nl-NL" dirty="0" err="1"/>
              <a:t>One</a:t>
            </a:r>
            <a:r>
              <a:rPr lang="nl-NL" dirty="0"/>
              <a:t> or </a:t>
            </a:r>
            <a:r>
              <a:rPr lang="nl-NL" dirty="0" err="1"/>
              <a:t>two</a:t>
            </a:r>
            <a:r>
              <a:rPr lang="nl-NL" dirty="0"/>
              <a:t> persons have </a:t>
            </a:r>
            <a:r>
              <a:rPr lang="nl-NL" dirty="0" err="1"/>
              <a:t>bceom</a:t>
            </a:r>
            <a:r>
              <a:rPr lang="nl-NL" dirty="0"/>
              <a:t> </a:t>
            </a:r>
            <a:r>
              <a:rPr lang="nl-NL" dirty="0" err="1"/>
              <a:t>unwell</a:t>
            </a:r>
            <a:r>
              <a:rPr lang="nl-NL" dirty="0"/>
              <a:t> in </a:t>
            </a:r>
            <a:r>
              <a:rPr lang="nl-NL" dirty="0" err="1"/>
              <a:t>municipality</a:t>
            </a:r>
            <a:r>
              <a:rPr lang="nl-NL" dirty="0"/>
              <a:t> building</a:t>
            </a:r>
          </a:p>
          <a:p>
            <a:pPr lvl="1"/>
            <a:endParaRPr lang="nl-NL" dirty="0"/>
          </a:p>
          <a:p>
            <a:pPr lvl="1"/>
            <a:r>
              <a:rPr lang="nl-NL" dirty="0" err="1"/>
              <a:t>Adress</a:t>
            </a:r>
            <a:r>
              <a:rPr lang="nl-NL" dirty="0"/>
              <a:t> is:</a:t>
            </a:r>
          </a:p>
          <a:p>
            <a:pPr lvl="2"/>
            <a:r>
              <a:rPr lang="nl-NL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  </a:t>
            </a:r>
          </a:p>
          <a:p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43112D-AA5E-41B8-8115-A0449B143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4</a:t>
            </a:fld>
            <a:endParaRPr lang="aa-ET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D60795-CE31-445B-8D0C-312C363680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</p:spPr>
        <p:txBody>
          <a:bodyPr/>
          <a:lstStyle/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6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F3108-C2CF-429A-8999-A09DADF1E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1" y="229850"/>
            <a:ext cx="10658475" cy="985576"/>
          </a:xfrm>
        </p:spPr>
        <p:txBody>
          <a:bodyPr/>
          <a:lstStyle/>
          <a:p>
            <a:r>
              <a:rPr lang="en-GB" dirty="0"/>
              <a:t>Extra information </a:t>
            </a:r>
            <a:r>
              <a:rPr lang="nl-NL" dirty="0" err="1"/>
              <a:t>for</a:t>
            </a:r>
            <a:r>
              <a:rPr lang="nl-NL" dirty="0"/>
              <a:t> ambulance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F669B-516F-4ACB-9C2E-36F5B861424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2" y="927847"/>
            <a:ext cx="8213671" cy="5551818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Facilitator can provide the following additional information </a:t>
            </a:r>
          </a:p>
          <a:p>
            <a:pPr lvl="1"/>
            <a:r>
              <a:rPr lang="en-GB" dirty="0"/>
              <a:t>Location is public service desk in the municipality building </a:t>
            </a:r>
          </a:p>
          <a:p>
            <a:pPr lvl="1"/>
            <a:r>
              <a:rPr lang="en-GB" dirty="0"/>
              <a:t>The public desk can be accessed through the NW entrance </a:t>
            </a:r>
          </a:p>
          <a:p>
            <a:pPr lvl="1"/>
            <a:r>
              <a:rPr lang="en-GB" dirty="0"/>
              <a:t>More persons are affected </a:t>
            </a:r>
          </a:p>
          <a:p>
            <a:pPr lvl="2"/>
            <a:r>
              <a:rPr lang="en-GB" dirty="0"/>
              <a:t>Two seriously and remain inside the building </a:t>
            </a:r>
          </a:p>
          <a:p>
            <a:pPr lvl="2"/>
            <a:r>
              <a:rPr lang="en-GB" dirty="0"/>
              <a:t>Five less affected and have evacuated outside and are waiting in front of municipality building </a:t>
            </a:r>
          </a:p>
          <a:p>
            <a:pPr lvl="3"/>
            <a:r>
              <a:rPr lang="en-GB" dirty="0"/>
              <a:t>Symptoms are tears and difficulties with breathing </a:t>
            </a:r>
          </a:p>
          <a:p>
            <a:pPr lvl="1"/>
            <a:r>
              <a:rPr lang="en-GB" dirty="0"/>
              <a:t>Substance is unknown </a:t>
            </a:r>
          </a:p>
          <a:p>
            <a:pPr lvl="2"/>
            <a:r>
              <a:rPr lang="en-GB" dirty="0"/>
              <a:t>But strong pungent smell </a:t>
            </a:r>
          </a:p>
          <a:p>
            <a:pPr lvl="1"/>
            <a:r>
              <a:rPr lang="en-GB" dirty="0"/>
              <a:t>Fire department and police are </a:t>
            </a:r>
            <a:r>
              <a:rPr lang="en-GB" dirty="0" err="1"/>
              <a:t>en</a:t>
            </a:r>
            <a:r>
              <a:rPr lang="en-GB" dirty="0"/>
              <a:t> route </a:t>
            </a:r>
          </a:p>
          <a:p>
            <a:pPr lvl="2"/>
            <a:r>
              <a:rPr lang="nl-NL" dirty="0"/>
              <a:t>Meeting </a:t>
            </a:r>
            <a:r>
              <a:rPr lang="en-GB" dirty="0"/>
              <a:t>location</a:t>
            </a:r>
            <a:r>
              <a:rPr lang="nl-NL" dirty="0"/>
              <a:t> is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 </a:t>
            </a:r>
            <a:endParaRPr lang="nl-NL" dirty="0"/>
          </a:p>
          <a:p>
            <a:pPr lvl="1"/>
            <a:r>
              <a:rPr lang="en-GB" dirty="0"/>
              <a:t>Public help service is evacuating the building </a:t>
            </a:r>
          </a:p>
          <a:p>
            <a:pPr lvl="1"/>
            <a:r>
              <a:rPr lang="en-GB" dirty="0"/>
              <a:t>Object/building information is available </a:t>
            </a:r>
          </a:p>
          <a:p>
            <a:pPr lvl="1"/>
            <a:r>
              <a:rPr lang="en-GB" dirty="0"/>
              <a:t>Weather conditions are dry, 21 degrees and wind from SW to NE, Beaufort class </a:t>
            </a:r>
            <a:r>
              <a:rPr lang="nl-NL" dirty="0"/>
              <a:t>3 </a:t>
            </a:r>
          </a:p>
          <a:p>
            <a:r>
              <a:rPr lang="en-GB" dirty="0"/>
              <a:t>Facilitator can add the following information to the provided map</a:t>
            </a:r>
          </a:p>
          <a:p>
            <a:pPr lvl="1"/>
            <a:r>
              <a:rPr lang="en-GB" dirty="0"/>
              <a:t>Location of mildly affected persons outside </a:t>
            </a:r>
          </a:p>
          <a:p>
            <a:pPr lvl="1"/>
            <a:r>
              <a:rPr lang="en-GB" dirty="0"/>
              <a:t>Location of  emergency exits and regular entrances </a:t>
            </a:r>
          </a:p>
          <a:p>
            <a:pPr lvl="1"/>
            <a:r>
              <a:rPr lang="en-GB" dirty="0"/>
              <a:t>Location of evacuated persons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B2D5CC-0BBA-48C1-A3A5-4F88B0EAC8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5</a:t>
            </a:fld>
            <a:endParaRPr lang="aa-E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86F901-1B6F-4CF3-963A-D01E2F1474C7}"/>
              </a:ext>
            </a:extLst>
          </p:cNvPr>
          <p:cNvSpPr txBox="1"/>
          <p:nvPr/>
        </p:nvSpPr>
        <p:spPr>
          <a:xfrm>
            <a:off x="8980433" y="618544"/>
            <a:ext cx="2989063" cy="203132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Facilitator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provide</a:t>
            </a:r>
            <a:r>
              <a:rPr lang="nl-NL" dirty="0"/>
              <a:t> </a:t>
            </a:r>
            <a:r>
              <a:rPr lang="nl-NL" dirty="0" err="1"/>
              <a:t>additional</a:t>
            </a:r>
            <a:r>
              <a:rPr lang="nl-NL" dirty="0"/>
              <a:t> resources: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METHANE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Question protocol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LMRA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Indicators CBRN </a:t>
            </a:r>
          </a:p>
          <a:p>
            <a:endParaRPr lang="nl-NL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0245C36-039B-4127-93A5-72B63E422F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</p:spPr>
        <p:txBody>
          <a:bodyPr/>
          <a:lstStyle/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83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8589F-9661-438A-8655-FE5895C55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Dispatch: Police 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CEF5D-8EDB-4BF0-B729-C0C76D2AAB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nl-NL" dirty="0" err="1"/>
              <a:t>Intitial</a:t>
            </a:r>
            <a:r>
              <a:rPr lang="nl-NL" dirty="0"/>
              <a:t> </a:t>
            </a:r>
          </a:p>
          <a:p>
            <a:pPr lvl="1"/>
            <a:r>
              <a:rPr lang="nl-NL" dirty="0" err="1"/>
              <a:t>Confused</a:t>
            </a:r>
            <a:r>
              <a:rPr lang="nl-NL" dirty="0"/>
              <a:t> person is </a:t>
            </a:r>
            <a:r>
              <a:rPr lang="nl-NL" dirty="0" err="1"/>
              <a:t>active</a:t>
            </a:r>
            <a:r>
              <a:rPr lang="nl-NL" dirty="0"/>
              <a:t> at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municipality</a:t>
            </a:r>
            <a:r>
              <a:rPr lang="nl-NL" dirty="0"/>
              <a:t> building</a:t>
            </a:r>
          </a:p>
          <a:p>
            <a:pPr lvl="1"/>
            <a:endParaRPr lang="nl-NL" dirty="0"/>
          </a:p>
          <a:p>
            <a:pPr lvl="1"/>
            <a:r>
              <a:rPr lang="nl-NL" dirty="0" err="1"/>
              <a:t>Adress</a:t>
            </a:r>
            <a:r>
              <a:rPr lang="nl-NL" dirty="0"/>
              <a:t> is </a:t>
            </a:r>
          </a:p>
          <a:p>
            <a:pPr lvl="2"/>
            <a:r>
              <a:rPr lang="nl-NL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  </a:t>
            </a:r>
          </a:p>
          <a:p>
            <a:pPr marL="723900" lvl="2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34D7C-9608-4FBB-8B78-4230DAEFC2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6</a:t>
            </a:fld>
            <a:endParaRPr lang="aa-ET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9F0184D-9099-4AEA-A38A-7DE64F9730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</p:spPr>
        <p:txBody>
          <a:bodyPr/>
          <a:lstStyle/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78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C7FEF-1559-4509-B683-264FF4133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166068"/>
            <a:ext cx="10658475" cy="985576"/>
          </a:xfrm>
        </p:spPr>
        <p:txBody>
          <a:bodyPr/>
          <a:lstStyle/>
          <a:p>
            <a:r>
              <a:rPr lang="nl-NL" dirty="0"/>
              <a:t>Extra information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police</a:t>
            </a:r>
            <a:r>
              <a:rPr lang="nl-NL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09DA2B-57B5-434E-BBC1-1DE04E827C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66763" y="981635"/>
            <a:ext cx="8619284" cy="541573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Facilitator can provide the following additional information </a:t>
            </a:r>
          </a:p>
          <a:p>
            <a:pPr lvl="1"/>
            <a:r>
              <a:rPr lang="en-GB" dirty="0"/>
              <a:t>Location is public service desk in the municipality building </a:t>
            </a:r>
          </a:p>
          <a:p>
            <a:pPr lvl="1"/>
            <a:r>
              <a:rPr lang="en-GB" dirty="0"/>
              <a:t>The public desk can be accessed through the NW entrance </a:t>
            </a:r>
          </a:p>
          <a:p>
            <a:pPr lvl="1"/>
            <a:r>
              <a:rPr lang="en-GB" dirty="0"/>
              <a:t>More persons are affected </a:t>
            </a:r>
          </a:p>
          <a:p>
            <a:pPr lvl="1"/>
            <a:r>
              <a:rPr lang="en-GB" dirty="0"/>
              <a:t>Confused person has assaulted </a:t>
            </a:r>
            <a:r>
              <a:rPr lang="en-GB" dirty="0" err="1"/>
              <a:t>mulitple</a:t>
            </a:r>
            <a:r>
              <a:rPr lang="en-GB" dirty="0"/>
              <a:t> person wit a chemical substance</a:t>
            </a:r>
          </a:p>
          <a:p>
            <a:pPr lvl="1"/>
            <a:r>
              <a:rPr lang="en-GB" dirty="0"/>
              <a:t>Substance is unknown </a:t>
            </a:r>
          </a:p>
          <a:p>
            <a:pPr lvl="2"/>
            <a:r>
              <a:rPr lang="en-GB" dirty="0"/>
              <a:t>But strong pungent smell </a:t>
            </a:r>
          </a:p>
          <a:p>
            <a:pPr lvl="1"/>
            <a:r>
              <a:rPr lang="en-GB" dirty="0"/>
              <a:t>Fire department and ambulance  are </a:t>
            </a:r>
            <a:r>
              <a:rPr lang="en-GB" dirty="0" err="1"/>
              <a:t>en</a:t>
            </a:r>
            <a:r>
              <a:rPr lang="en-GB" dirty="0"/>
              <a:t> route</a:t>
            </a:r>
            <a:r>
              <a:rPr lang="nl-NL" dirty="0"/>
              <a:t> </a:t>
            </a:r>
          </a:p>
          <a:p>
            <a:pPr lvl="2"/>
            <a:r>
              <a:rPr lang="nl-NL" dirty="0"/>
              <a:t>Meeting </a:t>
            </a:r>
            <a:r>
              <a:rPr lang="en-GB" dirty="0"/>
              <a:t>location</a:t>
            </a:r>
            <a:r>
              <a:rPr lang="nl-NL" dirty="0"/>
              <a:t> is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 </a:t>
            </a:r>
            <a:endParaRPr lang="nl-NL" dirty="0"/>
          </a:p>
          <a:p>
            <a:pPr lvl="1"/>
            <a:r>
              <a:rPr lang="en-GB" dirty="0"/>
              <a:t>Public help service is evacuating the building </a:t>
            </a:r>
          </a:p>
          <a:p>
            <a:pPr lvl="1"/>
            <a:r>
              <a:rPr lang="en-GB" dirty="0"/>
              <a:t>Object/building information is available </a:t>
            </a:r>
          </a:p>
          <a:p>
            <a:pPr lvl="1"/>
            <a:r>
              <a:rPr lang="en-GB" dirty="0"/>
              <a:t>Confused person has </a:t>
            </a:r>
            <a:r>
              <a:rPr lang="en-GB" b="1" dirty="0"/>
              <a:t>fled</a:t>
            </a:r>
            <a:r>
              <a:rPr lang="en-GB" dirty="0"/>
              <a:t> in the direction </a:t>
            </a:r>
            <a:r>
              <a:rPr lang="nl-NL" dirty="0"/>
              <a:t>of </a:t>
            </a:r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ADAPT TO MATCH WITH USED INCIDENT MAP</a:t>
            </a:r>
            <a:endParaRPr lang="nl-NL" sz="2000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lvl="1"/>
            <a:r>
              <a:rPr lang="en-GB" dirty="0"/>
              <a:t>Weather conditions are dry, 21 degrees and wind from SW to NE, Beaufort class </a:t>
            </a:r>
            <a:r>
              <a:rPr lang="nl-NL" dirty="0"/>
              <a:t>3 </a:t>
            </a:r>
          </a:p>
          <a:p>
            <a:r>
              <a:rPr lang="en-GB" dirty="0"/>
              <a:t>Facilitator can add the following information to the provided map</a:t>
            </a:r>
          </a:p>
          <a:p>
            <a:pPr lvl="1"/>
            <a:r>
              <a:rPr lang="en-GB" dirty="0"/>
              <a:t>Location of perpetrator</a:t>
            </a:r>
          </a:p>
          <a:p>
            <a:pPr lvl="1"/>
            <a:r>
              <a:rPr lang="en-GB" dirty="0"/>
              <a:t>Location of  public desk</a:t>
            </a:r>
          </a:p>
          <a:p>
            <a:pPr lvl="1"/>
            <a:r>
              <a:rPr lang="en-GB" dirty="0"/>
              <a:t>Location of caller/eye-witnesses</a:t>
            </a:r>
          </a:p>
          <a:p>
            <a:pPr lvl="1"/>
            <a:r>
              <a:rPr lang="en-GB" dirty="0"/>
              <a:t>Location of  emergency exits and regular entrances </a:t>
            </a:r>
          </a:p>
          <a:p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DC9116-4A17-4F85-8F38-4DAB3DD67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aa-ET" smtClean="0"/>
              <a:pPr/>
              <a:t>7</a:t>
            </a:fld>
            <a:endParaRPr lang="aa-E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32DEDE-85D1-4036-92B1-030B9794007E}"/>
              </a:ext>
            </a:extLst>
          </p:cNvPr>
          <p:cNvSpPr txBox="1"/>
          <p:nvPr/>
        </p:nvSpPr>
        <p:spPr>
          <a:xfrm>
            <a:off x="8980433" y="618544"/>
            <a:ext cx="2989063" cy="203132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Facilitator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provide</a:t>
            </a:r>
            <a:r>
              <a:rPr lang="nl-NL" dirty="0"/>
              <a:t> </a:t>
            </a:r>
            <a:r>
              <a:rPr lang="nl-NL" dirty="0" err="1"/>
              <a:t>additional</a:t>
            </a:r>
            <a:r>
              <a:rPr lang="nl-NL" dirty="0"/>
              <a:t> resources: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METHANE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Question protocol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LMRA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Indicators CBRN </a:t>
            </a:r>
          </a:p>
          <a:p>
            <a:endParaRPr lang="nl-NL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A8FF32B-460F-430D-8300-3B4425B591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690" y="6479665"/>
            <a:ext cx="10776247" cy="148485"/>
          </a:xfrm>
        </p:spPr>
        <p:txBody>
          <a:bodyPr/>
          <a:lstStyle/>
          <a:p>
            <a:r>
              <a:rPr lang="en-US"/>
              <a:t>MELODY presentation 7.1 P: TTX_1 Dispatches_2022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92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023B7E"/>
      </a:accent1>
      <a:accent2>
        <a:srgbClr val="8CD3F6"/>
      </a:accent2>
      <a:accent3>
        <a:srgbClr val="035ECD"/>
      </a:accent3>
      <a:accent4>
        <a:srgbClr val="1FA8ED"/>
      </a:accent4>
      <a:accent5>
        <a:srgbClr val="D2EDFB"/>
      </a:accent5>
      <a:accent6>
        <a:srgbClr val="87BCFD"/>
      </a:accent6>
      <a:hlink>
        <a:srgbClr val="4C9BFC"/>
      </a:hlink>
      <a:folHlink>
        <a:srgbClr val="B3D5FD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56CA55C041E9469925763F31B11A3D" ma:contentTypeVersion="1" ma:contentTypeDescription="Create a new document." ma:contentTypeScope="" ma:versionID="92af989f628d10ce198c0306dde8dcc2">
  <xsd:schema xmlns:xsd="http://www.w3.org/2001/XMLSchema" xmlns:xs="http://www.w3.org/2001/XMLSchema" xmlns:p="http://schemas.microsoft.com/office/2006/metadata/properties" xmlns:ns2="43d95f8d-e158-4ad4-850d-afacdd2d9ffb" targetNamespace="http://schemas.microsoft.com/office/2006/metadata/properties" ma:root="true" ma:fieldsID="0479815a72fa3ef5f5ce1ff27ab952f6" ns2:_="">
    <xsd:import namespace="43d95f8d-e158-4ad4-850d-afacdd2d9ffb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95f8d-e158-4ad4-850d-afacdd2d9ff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244E66-32BC-4EB2-9E79-89AE7A0AA4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d95f8d-e158-4ad4-850d-afacdd2d9ff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6115BD-B8E5-43B8-BE87-CD9F9669264D}">
  <ds:schemaRefs>
    <ds:schemaRef ds:uri="http://schemas.microsoft.com/office/2006/metadata/properties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43d95f8d-e158-4ad4-850d-afacdd2d9ffb"/>
    <ds:schemaRef ds:uri="http://schemas.microsoft.com/office/2006/documentManagement/types"/>
  </ds:schemaRefs>
</ds:datastoreItem>
</file>

<file path=customXml/itemProps3.xml><?xml version="1.0" encoding="utf-8"?>
<ds:datastoreItem xmlns:ds="http://schemas.openxmlformats.org/officeDocument/2006/customXml" ds:itemID="{71890A9C-5141-46E3-8622-FB72B9FEC1B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10875</TotalTime>
  <Words>1444</Words>
  <Application>Microsoft Office PowerPoint</Application>
  <PresentationFormat>Widescreen</PresentationFormat>
  <Paragraphs>199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FranklinGotTExtCon</vt:lpstr>
      <vt:lpstr>Georgia</vt:lpstr>
      <vt:lpstr>Segoe UI</vt:lpstr>
      <vt:lpstr>Segoe UI Semibold</vt:lpstr>
      <vt:lpstr>Office Theme</vt:lpstr>
      <vt:lpstr>Dispatches </vt:lpstr>
      <vt:lpstr>Dispatch: Fire department </vt:lpstr>
      <vt:lpstr>Extra information for fire department</vt:lpstr>
      <vt:lpstr>Dispatch: Ambulance </vt:lpstr>
      <vt:lpstr>Extra information for ambulance</vt:lpstr>
      <vt:lpstr>Dispatch: Police </vt:lpstr>
      <vt:lpstr>Extra information for police </vt:lpstr>
    </vt:vector>
  </TitlesOfParts>
  <Company>SCK CEN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Dillen Roel</dc:creator>
  <cp:lastModifiedBy>Saskia Rutjes</cp:lastModifiedBy>
  <cp:revision>584</cp:revision>
  <cp:lastPrinted>2020-01-20T09:16:47Z</cp:lastPrinted>
  <dcterms:created xsi:type="dcterms:W3CDTF">2019-10-21T09:10:33Z</dcterms:created>
  <dcterms:modified xsi:type="dcterms:W3CDTF">2022-12-02T14:21:54Z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exandriaPath">
    <vt:lpwstr/>
  </property>
  <property fmtid="{D5CDD505-2E9C-101B-9397-08002B2CF9AE}" pid="3" name="ID">
    <vt:lpwstr>36860591</vt:lpwstr>
  </property>
  <property fmtid="{D5CDD505-2E9C-101B-9397-08002B2CF9AE}" pid="4" name="Name">
    <vt:lpwstr>PowerPoint Presentation with sample slides.pptx</vt:lpwstr>
  </property>
  <property fmtid="{D5CDD505-2E9C-101B-9397-08002B2CF9AE}" pid="5" name="SuppMarkings">
    <vt:lpwstr> </vt:lpwstr>
  </property>
  <property fmtid="{D5CDD505-2E9C-101B-9397-08002B2CF9AE}" pid="6" name="Security Clearance">
    <vt:lpwstr> </vt:lpwstr>
  </property>
  <property fmtid="{D5CDD505-2E9C-101B-9397-08002B2CF9AE}" pid="7" name="HyperLink">
    <vt:lpwstr>https://ecm.sckcen.be/OTCS/llisapi.dll/open/36860591</vt:lpwstr>
  </property>
  <property fmtid="{D5CDD505-2E9C-101B-9397-08002B2CF9AE}" pid="8" name="Common Attributes_Reference Number">
    <vt:lpwstr>&lt;generated automatically&gt;</vt:lpwstr>
  </property>
  <property fmtid="{D5CDD505-2E9C-101B-9397-08002B2CF9AE}" pid="9" name="Common Attributes_Short Reference">
    <vt:lpwstr>&lt;generated automatically&gt;</vt:lpwstr>
  </property>
  <property fmtid="{D5CDD505-2E9C-101B-9397-08002B2CF9AE}" pid="10" name="Common Attributes_Alternative Reference">
    <vt:lpwstr> </vt:lpwstr>
  </property>
  <property fmtid="{D5CDD505-2E9C-101B-9397-08002B2CF9AE}" pid="11" name="Common Attributes_Document Type">
    <vt:lpwstr>Presentation</vt:lpwstr>
  </property>
  <property fmtid="{D5CDD505-2E9C-101B-9397-08002B2CF9AE}" pid="12" name="Common Attributes_Author_Author Name">
    <vt:lpwstr>&lt;default creator&gt;</vt:lpwstr>
  </property>
  <property fmtid="{D5CDD505-2E9C-101B-9397-08002B2CF9AE}" pid="13" name="Common Attributes_Author_Author Affiliation">
    <vt:lpwstr>SCK•CEN</vt:lpwstr>
  </property>
  <property fmtid="{D5CDD505-2E9C-101B-9397-08002B2CF9AE}" pid="14" name="Common Attributes_Information Security Classification">
    <vt:lpwstr>Restricted</vt:lpwstr>
  </property>
  <property fmtid="{D5CDD505-2E9C-101B-9397-08002B2CF9AE}" pid="15" name="Common Attributes_ISC Motivation">
    <vt:lpwstr>ISC was automatically assigned.</vt:lpwstr>
  </property>
  <property fmtid="{D5CDD505-2E9C-101B-9397-08002B2CF9AE}" pid="16" name="Event Attributes_Event_Event Type">
    <vt:lpwstr> </vt:lpwstr>
  </property>
  <property fmtid="{D5CDD505-2E9C-101B-9397-08002B2CF9AE}" pid="17" name="Event Attributes_Event_Event Name">
    <vt:lpwstr> </vt:lpwstr>
  </property>
  <property fmtid="{D5CDD505-2E9C-101B-9397-08002B2CF9AE}" pid="18" name="Event Attributes_Event_Event Start Date">
    <vt:filetime>1900-01-01T00:00:00Z</vt:filetime>
  </property>
  <property fmtid="{D5CDD505-2E9C-101B-9397-08002B2CF9AE}" pid="19" name="Event Attributes_Event_Event End Date">
    <vt:filetime>1900-01-01T00:00:00Z</vt:filetime>
  </property>
  <property fmtid="{D5CDD505-2E9C-101B-9397-08002B2CF9AE}" pid="20" name="Event Attributes_Event_Event Location">
    <vt:lpwstr> </vt:lpwstr>
  </property>
  <property fmtid="{D5CDD505-2E9C-101B-9397-08002B2CF9AE}" pid="21" name="ContentTypeId">
    <vt:lpwstr>0x0101004956CA55C041E9469925763F31B11A3D</vt:lpwstr>
  </property>
</Properties>
</file>