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6"/>
  </p:notesMasterIdLst>
  <p:sldIdLst>
    <p:sldId id="256" r:id="rId5"/>
  </p:sldIdLst>
  <p:sldSz cx="30275213" cy="2138362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54407" autoAdjust="0"/>
  </p:normalViewPr>
  <p:slideViewPr>
    <p:cSldViewPr snapToGrid="0">
      <p:cViewPr varScale="1">
        <p:scale>
          <a:sx n="20" d="100"/>
          <a:sy n="20" d="100"/>
        </p:scale>
        <p:origin x="2886" y="60"/>
      </p:cViewPr>
      <p:guideLst/>
    </p:cSldViewPr>
  </p:slideViewPr>
  <p:notesTextViewPr>
    <p:cViewPr>
      <p:scale>
        <a:sx n="150" d="100"/>
        <a:sy n="15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D098DC-8CB2-44E1-B8A2-112B9789EE68}" type="datetimeFigureOut">
              <a:rPr lang="en-GB" smtClean="0"/>
              <a:t>02/12/2022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44600" y="1143000"/>
            <a:ext cx="4368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957F17-C8A5-4D5E-957B-1982DCF6B0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620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Module 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7:</a:t>
            </a:r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 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Improve interagency collaboration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Learning objective: 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To </a:t>
            </a:r>
            <a:r>
              <a:rPr lang="en-US" sz="800" b="0" u="sng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reflect 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on the tasks, responsibilities and capabilities of other agencies and </a:t>
            </a:r>
            <a:r>
              <a:rPr lang="en-US" sz="800" b="0" u="sng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initiate</a:t>
            </a:r>
            <a:r>
              <a:rPr lang="en-US" sz="800" b="0" u="none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 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interagency collaboration</a:t>
            </a:r>
            <a:endParaRPr lang="en-US" sz="800" b="1" kern="1200" dirty="0">
              <a:solidFill>
                <a:schemeClr val="tx1"/>
              </a:solidFill>
              <a:effectLst/>
              <a:latin typeface="Segoe UI" panose="020B0502040204020203" pitchFamily="34" charset="0"/>
              <a:ea typeface="+mn-ea"/>
              <a:cs typeface="Segoe UI" panose="020B0502040204020203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Melody Presentation </a:t>
            </a:r>
            <a:r>
              <a:rPr lang="en-US" sz="800" b="0" kern="120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7.1P_2 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Overview Map_A1_2022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Target audience: 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Dispatch Officer, Fire Brigade, Police, Ambulance Services, Emergency Medical Services, General Practitioner </a:t>
            </a:r>
          </a:p>
          <a:p>
            <a:endParaRPr lang="en-US" sz="800" b="1" kern="1200" dirty="0">
              <a:solidFill>
                <a:schemeClr val="tx1"/>
              </a:solidFill>
              <a:effectLst/>
              <a:latin typeface="Segoe UI" panose="020B0502040204020203" pitchFamily="34" charset="0"/>
              <a:ea typeface="+mn-ea"/>
              <a:cs typeface="Segoe UI" panose="020B0502040204020203" pitchFamily="34" charset="0"/>
            </a:endParaRPr>
          </a:p>
          <a:p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Title slide: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 Overview map of the garage boxes in the residential area </a:t>
            </a:r>
          </a:p>
          <a:p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Result:</a:t>
            </a:r>
            <a:r>
              <a:rPr lang="en-US" sz="80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Instructions for the trainer:</a:t>
            </a:r>
            <a:r>
              <a:rPr lang="en-US" sz="80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 Adjust the names to local/regional examples and provide a printed version of this overview map to the participants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US" sz="800" kern="1200" dirty="0">
              <a:solidFill>
                <a:schemeClr val="tx1"/>
              </a:solidFill>
              <a:effectLst/>
              <a:latin typeface="Segoe UI" panose="020B0502040204020203" pitchFamily="34" charset="0"/>
              <a:ea typeface="+mn-ea"/>
              <a:cs typeface="Segoe UI" panose="020B0502040204020203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00" b="1" i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References for additional information:</a:t>
            </a:r>
          </a:p>
          <a:p>
            <a:endParaRPr lang="en-US" sz="800" b="1" kern="1200" dirty="0">
              <a:solidFill>
                <a:schemeClr val="tx1"/>
              </a:solidFill>
              <a:effectLst/>
              <a:latin typeface="Segoe UI" panose="020B0502040204020203" pitchFamily="34" charset="0"/>
              <a:ea typeface="+mn-ea"/>
              <a:cs typeface="Segoe UI" panose="020B0502040204020203" pitchFamily="34" charset="0"/>
            </a:endParaRPr>
          </a:p>
          <a:p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Depicted illustration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:  </a:t>
            </a:r>
            <a:r>
              <a:rPr lang="nl-NL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I</a:t>
            </a:r>
            <a:r>
              <a:rPr lang="nl-NL" sz="800" dirty="0">
                <a:latin typeface="Segoe UI" panose="020B0502040204020203" pitchFamily="34" charset="0"/>
                <a:cs typeface="Segoe UI" panose="020B0502040204020203" pitchFamily="34" charset="0"/>
              </a:rPr>
              <a:t>mage of </a:t>
            </a:r>
            <a:r>
              <a:rPr lang="nl-NL" sz="800" dirty="0" err="1">
                <a:latin typeface="Segoe UI" panose="020B0502040204020203" pitchFamily="34" charset="0"/>
                <a:cs typeface="Segoe UI" panose="020B0502040204020203" pitchFamily="34" charset="0"/>
              </a:rPr>
              <a:t>the</a:t>
            </a:r>
            <a:r>
              <a:rPr lang="nl-NL" sz="800" dirty="0">
                <a:latin typeface="Segoe UI" panose="020B0502040204020203" pitchFamily="34" charset="0"/>
                <a:cs typeface="Segoe UI" panose="020B0502040204020203" pitchFamily="34" charset="0"/>
              </a:rPr>
              <a:t> Rotterdam </a:t>
            </a:r>
            <a:r>
              <a:rPr lang="nl-NL" sz="800" dirty="0" err="1">
                <a:latin typeface="Segoe UI" panose="020B0502040204020203" pitchFamily="34" charset="0"/>
                <a:cs typeface="Segoe UI" panose="020B0502040204020203" pitchFamily="34" charset="0"/>
              </a:rPr>
              <a:t>municipaility</a:t>
            </a:r>
            <a:r>
              <a:rPr lang="nl-NL" sz="800" dirty="0">
                <a:latin typeface="Segoe UI" panose="020B0502040204020203" pitchFamily="34" charset="0"/>
                <a:cs typeface="Segoe UI" panose="020B0502040204020203" pitchFamily="34" charset="0"/>
              </a:rPr>
              <a:t> building </a:t>
            </a:r>
            <a:r>
              <a:rPr lang="nl-NL" sz="800" dirty="0" err="1">
                <a:latin typeface="Segoe UI" panose="020B0502040204020203" pitchFamily="34" charset="0"/>
                <a:cs typeface="Segoe UI" panose="020B0502040204020203" pitchFamily="34" charset="0"/>
              </a:rPr>
              <a:t>from</a:t>
            </a:r>
            <a:r>
              <a:rPr lang="nl-NL" sz="800" dirty="0">
                <a:latin typeface="Segoe UI" panose="020B0502040204020203" pitchFamily="34" charset="0"/>
                <a:cs typeface="Segoe UI" panose="020B0502040204020203" pitchFamily="34" charset="0"/>
              </a:rPr>
              <a:t> Google </a:t>
            </a:r>
            <a:r>
              <a:rPr lang="nl-NL" sz="800" dirty="0" err="1">
                <a:latin typeface="Segoe UI" panose="020B0502040204020203" pitchFamily="34" charset="0"/>
                <a:cs typeface="Segoe UI" panose="020B0502040204020203" pitchFamily="34" charset="0"/>
              </a:rPr>
              <a:t>maps</a:t>
            </a:r>
            <a:r>
              <a:rPr lang="nl-NL" sz="8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</a:p>
          <a:p>
            <a:r>
              <a:rPr lang="en-US" sz="800" b="1" i="0" u="none" strike="noStrike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Picture source &amp; IP</a:t>
            </a:r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: </a:t>
            </a:r>
            <a:r>
              <a:rPr lang="en-US" sz="800" b="0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Google Maps </a:t>
            </a:r>
          </a:p>
          <a:p>
            <a:r>
              <a:rPr lang="en-US" sz="800" b="1" kern="1200" dirty="0">
                <a:solidFill>
                  <a:schemeClr val="tx1"/>
                </a:solidFill>
                <a:effectLst/>
                <a:latin typeface="Segoe UI" panose="020B0502040204020203" pitchFamily="34" charset="0"/>
                <a:ea typeface="+mn-ea"/>
                <a:cs typeface="Segoe UI" panose="020B0502040204020203" pitchFamily="34" charset="0"/>
              </a:rPr>
              <a:t>Text source &amp; IP:</a:t>
            </a:r>
            <a:endParaRPr lang="en-US" sz="800" b="0" kern="1200" dirty="0">
              <a:solidFill>
                <a:schemeClr val="tx1"/>
              </a:solidFill>
              <a:effectLst/>
              <a:latin typeface="Segoe UI" panose="020B0502040204020203" pitchFamily="34" charset="0"/>
              <a:ea typeface="+mn-ea"/>
              <a:cs typeface="Segoe UI" panose="020B0502040204020203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6957F17-C8A5-4D5E-957B-1982DCF6B019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570431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70641" y="3499590"/>
            <a:ext cx="25733931" cy="7444669"/>
          </a:xfrm>
        </p:spPr>
        <p:txBody>
          <a:bodyPr anchor="b"/>
          <a:lstStyle>
            <a:lvl1pPr algn="ctr">
              <a:defRPr sz="18709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84402" y="11231355"/>
            <a:ext cx="22706410" cy="5162758"/>
          </a:xfrm>
        </p:spPr>
        <p:txBody>
          <a:bodyPr/>
          <a:lstStyle>
            <a:lvl1pPr marL="0" indent="0" algn="ctr">
              <a:buNone/>
              <a:defRPr sz="7483"/>
            </a:lvl1pPr>
            <a:lvl2pPr marL="1425595" indent="0" algn="ctr">
              <a:buNone/>
              <a:defRPr sz="6236"/>
            </a:lvl2pPr>
            <a:lvl3pPr marL="2851191" indent="0" algn="ctr">
              <a:buNone/>
              <a:defRPr sz="5613"/>
            </a:lvl3pPr>
            <a:lvl4pPr marL="4276786" indent="0" algn="ctr">
              <a:buNone/>
              <a:defRPr sz="4989"/>
            </a:lvl4pPr>
            <a:lvl5pPr marL="5702381" indent="0" algn="ctr">
              <a:buNone/>
              <a:defRPr sz="4989"/>
            </a:lvl5pPr>
            <a:lvl6pPr marL="7127977" indent="0" algn="ctr">
              <a:buNone/>
              <a:defRPr sz="4989"/>
            </a:lvl6pPr>
            <a:lvl7pPr marL="8553572" indent="0" algn="ctr">
              <a:buNone/>
              <a:defRPr sz="4989"/>
            </a:lvl7pPr>
            <a:lvl8pPr marL="9979167" indent="0" algn="ctr">
              <a:buNone/>
              <a:defRPr sz="4989"/>
            </a:lvl8pPr>
            <a:lvl9pPr marL="11404763" indent="0" algn="ctr">
              <a:buNone/>
              <a:defRPr sz="4989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474466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99570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1665701" y="1138480"/>
            <a:ext cx="6528093" cy="1812163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081423" y="1138480"/>
            <a:ext cx="19205838" cy="1812163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86318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55951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65654" y="5331063"/>
            <a:ext cx="26112371" cy="8894992"/>
          </a:xfrm>
        </p:spPr>
        <p:txBody>
          <a:bodyPr anchor="b"/>
          <a:lstStyle>
            <a:lvl1pPr>
              <a:defRPr sz="18709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65654" y="14310205"/>
            <a:ext cx="26112371" cy="4677666"/>
          </a:xfrm>
        </p:spPr>
        <p:txBody>
          <a:bodyPr/>
          <a:lstStyle>
            <a:lvl1pPr marL="0" indent="0">
              <a:buNone/>
              <a:defRPr sz="7483">
                <a:solidFill>
                  <a:schemeClr val="tx1"/>
                </a:solidFill>
              </a:defRPr>
            </a:lvl1pPr>
            <a:lvl2pPr marL="1425595" indent="0">
              <a:buNone/>
              <a:defRPr sz="6236">
                <a:solidFill>
                  <a:schemeClr val="tx1">
                    <a:tint val="75000"/>
                  </a:schemeClr>
                </a:solidFill>
              </a:defRPr>
            </a:lvl2pPr>
            <a:lvl3pPr marL="2851191" indent="0">
              <a:buNone/>
              <a:defRPr sz="5613">
                <a:solidFill>
                  <a:schemeClr val="tx1">
                    <a:tint val="75000"/>
                  </a:schemeClr>
                </a:solidFill>
              </a:defRPr>
            </a:lvl3pPr>
            <a:lvl4pPr marL="4276786" indent="0">
              <a:buNone/>
              <a:defRPr sz="4989">
                <a:solidFill>
                  <a:schemeClr val="tx1">
                    <a:tint val="75000"/>
                  </a:schemeClr>
                </a:solidFill>
              </a:defRPr>
            </a:lvl4pPr>
            <a:lvl5pPr marL="5702381" indent="0">
              <a:buNone/>
              <a:defRPr sz="4989">
                <a:solidFill>
                  <a:schemeClr val="tx1">
                    <a:tint val="75000"/>
                  </a:schemeClr>
                </a:solidFill>
              </a:defRPr>
            </a:lvl5pPr>
            <a:lvl6pPr marL="7127977" indent="0">
              <a:buNone/>
              <a:defRPr sz="4989">
                <a:solidFill>
                  <a:schemeClr val="tx1">
                    <a:tint val="75000"/>
                  </a:schemeClr>
                </a:solidFill>
              </a:defRPr>
            </a:lvl6pPr>
            <a:lvl7pPr marL="8553572" indent="0">
              <a:buNone/>
              <a:defRPr sz="4989">
                <a:solidFill>
                  <a:schemeClr val="tx1">
                    <a:tint val="75000"/>
                  </a:schemeClr>
                </a:solidFill>
              </a:defRPr>
            </a:lvl7pPr>
            <a:lvl8pPr marL="9979167" indent="0">
              <a:buNone/>
              <a:defRPr sz="4989">
                <a:solidFill>
                  <a:schemeClr val="tx1">
                    <a:tint val="75000"/>
                  </a:schemeClr>
                </a:solidFill>
              </a:defRPr>
            </a:lvl8pPr>
            <a:lvl9pPr marL="11404763" indent="0">
              <a:buNone/>
              <a:defRPr sz="498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789953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081421" y="5692400"/>
            <a:ext cx="12866966" cy="1356771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326826" y="5692400"/>
            <a:ext cx="12866966" cy="1356771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46210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1138485"/>
            <a:ext cx="26112371" cy="413317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5368" y="5241960"/>
            <a:ext cx="12807832" cy="2569003"/>
          </a:xfrm>
        </p:spPr>
        <p:txBody>
          <a:bodyPr anchor="b"/>
          <a:lstStyle>
            <a:lvl1pPr marL="0" indent="0">
              <a:buNone/>
              <a:defRPr sz="7483" b="1"/>
            </a:lvl1pPr>
            <a:lvl2pPr marL="1425595" indent="0">
              <a:buNone/>
              <a:defRPr sz="6236" b="1"/>
            </a:lvl2pPr>
            <a:lvl3pPr marL="2851191" indent="0">
              <a:buNone/>
              <a:defRPr sz="5613" b="1"/>
            </a:lvl3pPr>
            <a:lvl4pPr marL="4276786" indent="0">
              <a:buNone/>
              <a:defRPr sz="4989" b="1"/>
            </a:lvl4pPr>
            <a:lvl5pPr marL="5702381" indent="0">
              <a:buNone/>
              <a:defRPr sz="4989" b="1"/>
            </a:lvl5pPr>
            <a:lvl6pPr marL="7127977" indent="0">
              <a:buNone/>
              <a:defRPr sz="4989" b="1"/>
            </a:lvl6pPr>
            <a:lvl7pPr marL="8553572" indent="0">
              <a:buNone/>
              <a:defRPr sz="4989" b="1"/>
            </a:lvl7pPr>
            <a:lvl8pPr marL="9979167" indent="0">
              <a:buNone/>
              <a:defRPr sz="4989" b="1"/>
            </a:lvl8pPr>
            <a:lvl9pPr marL="11404763" indent="0">
              <a:buNone/>
              <a:defRPr sz="4989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85368" y="7810963"/>
            <a:ext cx="12807832" cy="114887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5326828" y="5241960"/>
            <a:ext cx="12870909" cy="2569003"/>
          </a:xfrm>
        </p:spPr>
        <p:txBody>
          <a:bodyPr anchor="b"/>
          <a:lstStyle>
            <a:lvl1pPr marL="0" indent="0">
              <a:buNone/>
              <a:defRPr sz="7483" b="1"/>
            </a:lvl1pPr>
            <a:lvl2pPr marL="1425595" indent="0">
              <a:buNone/>
              <a:defRPr sz="6236" b="1"/>
            </a:lvl2pPr>
            <a:lvl3pPr marL="2851191" indent="0">
              <a:buNone/>
              <a:defRPr sz="5613" b="1"/>
            </a:lvl3pPr>
            <a:lvl4pPr marL="4276786" indent="0">
              <a:buNone/>
              <a:defRPr sz="4989" b="1"/>
            </a:lvl4pPr>
            <a:lvl5pPr marL="5702381" indent="0">
              <a:buNone/>
              <a:defRPr sz="4989" b="1"/>
            </a:lvl5pPr>
            <a:lvl6pPr marL="7127977" indent="0">
              <a:buNone/>
              <a:defRPr sz="4989" b="1"/>
            </a:lvl6pPr>
            <a:lvl7pPr marL="8553572" indent="0">
              <a:buNone/>
              <a:defRPr sz="4989" b="1"/>
            </a:lvl7pPr>
            <a:lvl8pPr marL="9979167" indent="0">
              <a:buNone/>
              <a:defRPr sz="4989" b="1"/>
            </a:lvl8pPr>
            <a:lvl9pPr marL="11404763" indent="0">
              <a:buNone/>
              <a:defRPr sz="4989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5326828" y="7810963"/>
            <a:ext cx="12870909" cy="114887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70989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936776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599674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1425575"/>
            <a:ext cx="9764544" cy="4989513"/>
          </a:xfrm>
        </p:spPr>
        <p:txBody>
          <a:bodyPr anchor="b"/>
          <a:lstStyle>
            <a:lvl1pPr>
              <a:defRPr sz="997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70909" y="3078850"/>
            <a:ext cx="15326827" cy="15196234"/>
          </a:xfrm>
        </p:spPr>
        <p:txBody>
          <a:bodyPr/>
          <a:lstStyle>
            <a:lvl1pPr>
              <a:defRPr sz="9978"/>
            </a:lvl1pPr>
            <a:lvl2pPr>
              <a:defRPr sz="8731"/>
            </a:lvl2pPr>
            <a:lvl3pPr>
              <a:defRPr sz="7483"/>
            </a:lvl3pPr>
            <a:lvl4pPr>
              <a:defRPr sz="6236"/>
            </a:lvl4pPr>
            <a:lvl5pPr>
              <a:defRPr sz="6236"/>
            </a:lvl5pPr>
            <a:lvl6pPr>
              <a:defRPr sz="6236"/>
            </a:lvl6pPr>
            <a:lvl7pPr>
              <a:defRPr sz="6236"/>
            </a:lvl7pPr>
            <a:lvl8pPr>
              <a:defRPr sz="6236"/>
            </a:lvl8pPr>
            <a:lvl9pPr>
              <a:defRPr sz="6236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6415088"/>
            <a:ext cx="9764544" cy="11884743"/>
          </a:xfrm>
        </p:spPr>
        <p:txBody>
          <a:bodyPr/>
          <a:lstStyle>
            <a:lvl1pPr marL="0" indent="0">
              <a:buNone/>
              <a:defRPr sz="4989"/>
            </a:lvl1pPr>
            <a:lvl2pPr marL="1425595" indent="0">
              <a:buNone/>
              <a:defRPr sz="4365"/>
            </a:lvl2pPr>
            <a:lvl3pPr marL="2851191" indent="0">
              <a:buNone/>
              <a:defRPr sz="3742"/>
            </a:lvl3pPr>
            <a:lvl4pPr marL="4276786" indent="0">
              <a:buNone/>
              <a:defRPr sz="3118"/>
            </a:lvl4pPr>
            <a:lvl5pPr marL="5702381" indent="0">
              <a:buNone/>
              <a:defRPr sz="3118"/>
            </a:lvl5pPr>
            <a:lvl6pPr marL="7127977" indent="0">
              <a:buNone/>
              <a:defRPr sz="3118"/>
            </a:lvl6pPr>
            <a:lvl7pPr marL="8553572" indent="0">
              <a:buNone/>
              <a:defRPr sz="3118"/>
            </a:lvl7pPr>
            <a:lvl8pPr marL="9979167" indent="0">
              <a:buNone/>
              <a:defRPr sz="3118"/>
            </a:lvl8pPr>
            <a:lvl9pPr marL="11404763" indent="0">
              <a:buNone/>
              <a:defRPr sz="311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54602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1425575"/>
            <a:ext cx="9764544" cy="4989513"/>
          </a:xfrm>
        </p:spPr>
        <p:txBody>
          <a:bodyPr anchor="b"/>
          <a:lstStyle>
            <a:lvl1pPr>
              <a:defRPr sz="997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870909" y="3078850"/>
            <a:ext cx="15326827" cy="15196234"/>
          </a:xfrm>
        </p:spPr>
        <p:txBody>
          <a:bodyPr anchor="t"/>
          <a:lstStyle>
            <a:lvl1pPr marL="0" indent="0">
              <a:buNone/>
              <a:defRPr sz="9978"/>
            </a:lvl1pPr>
            <a:lvl2pPr marL="1425595" indent="0">
              <a:buNone/>
              <a:defRPr sz="8731"/>
            </a:lvl2pPr>
            <a:lvl3pPr marL="2851191" indent="0">
              <a:buNone/>
              <a:defRPr sz="7483"/>
            </a:lvl3pPr>
            <a:lvl4pPr marL="4276786" indent="0">
              <a:buNone/>
              <a:defRPr sz="6236"/>
            </a:lvl4pPr>
            <a:lvl5pPr marL="5702381" indent="0">
              <a:buNone/>
              <a:defRPr sz="6236"/>
            </a:lvl5pPr>
            <a:lvl6pPr marL="7127977" indent="0">
              <a:buNone/>
              <a:defRPr sz="6236"/>
            </a:lvl6pPr>
            <a:lvl7pPr marL="8553572" indent="0">
              <a:buNone/>
              <a:defRPr sz="6236"/>
            </a:lvl7pPr>
            <a:lvl8pPr marL="9979167" indent="0">
              <a:buNone/>
              <a:defRPr sz="6236"/>
            </a:lvl8pPr>
            <a:lvl9pPr marL="11404763" indent="0">
              <a:buNone/>
              <a:defRPr sz="6236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6415088"/>
            <a:ext cx="9764544" cy="11884743"/>
          </a:xfrm>
        </p:spPr>
        <p:txBody>
          <a:bodyPr/>
          <a:lstStyle>
            <a:lvl1pPr marL="0" indent="0">
              <a:buNone/>
              <a:defRPr sz="4989"/>
            </a:lvl1pPr>
            <a:lvl2pPr marL="1425595" indent="0">
              <a:buNone/>
              <a:defRPr sz="4365"/>
            </a:lvl2pPr>
            <a:lvl3pPr marL="2851191" indent="0">
              <a:buNone/>
              <a:defRPr sz="3742"/>
            </a:lvl3pPr>
            <a:lvl4pPr marL="4276786" indent="0">
              <a:buNone/>
              <a:defRPr sz="3118"/>
            </a:lvl4pPr>
            <a:lvl5pPr marL="5702381" indent="0">
              <a:buNone/>
              <a:defRPr sz="3118"/>
            </a:lvl5pPr>
            <a:lvl6pPr marL="7127977" indent="0">
              <a:buNone/>
              <a:defRPr sz="3118"/>
            </a:lvl6pPr>
            <a:lvl7pPr marL="8553572" indent="0">
              <a:buNone/>
              <a:defRPr sz="3118"/>
            </a:lvl7pPr>
            <a:lvl8pPr marL="9979167" indent="0">
              <a:buNone/>
              <a:defRPr sz="3118"/>
            </a:lvl8pPr>
            <a:lvl9pPr marL="11404763" indent="0">
              <a:buNone/>
              <a:defRPr sz="311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9088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081421" y="1138485"/>
            <a:ext cx="26112371" cy="413317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1421" y="5692400"/>
            <a:ext cx="26112371" cy="1356771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081421" y="19819457"/>
            <a:ext cx="6811923" cy="113848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74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394DC8-B014-4051-8A86-CB86D8CCD0B6}" type="datetimeFigureOut">
              <a:rPr lang="nl-NL" smtClean="0"/>
              <a:t>2-12-2022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028665" y="19819457"/>
            <a:ext cx="10217884" cy="113848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74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1381869" y="19819457"/>
            <a:ext cx="6811923" cy="113848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74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C41251-05F3-4643-BFB5-8BB95C725DD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86157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851191" rtl="0" eaLnBrk="1" latinLnBrk="0" hangingPunct="1">
        <a:lnSpc>
          <a:spcPct val="90000"/>
        </a:lnSpc>
        <a:spcBef>
          <a:spcPct val="0"/>
        </a:spcBef>
        <a:buNone/>
        <a:defRPr sz="137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12798" indent="-712798" algn="l" defTabSz="2851191" rtl="0" eaLnBrk="1" latinLnBrk="0" hangingPunct="1">
        <a:lnSpc>
          <a:spcPct val="90000"/>
        </a:lnSpc>
        <a:spcBef>
          <a:spcPts val="3118"/>
        </a:spcBef>
        <a:buFont typeface="Arial" panose="020B0604020202020204" pitchFamily="34" charset="0"/>
        <a:buChar char="•"/>
        <a:defRPr sz="8731" kern="1200">
          <a:solidFill>
            <a:schemeClr val="tx1"/>
          </a:solidFill>
          <a:latin typeface="+mn-lt"/>
          <a:ea typeface="+mn-ea"/>
          <a:cs typeface="+mn-cs"/>
        </a:defRPr>
      </a:lvl1pPr>
      <a:lvl2pPr marL="2138393" indent="-712798" algn="l" defTabSz="2851191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7483" kern="1200">
          <a:solidFill>
            <a:schemeClr val="tx1"/>
          </a:solidFill>
          <a:latin typeface="+mn-lt"/>
          <a:ea typeface="+mn-ea"/>
          <a:cs typeface="+mn-cs"/>
        </a:defRPr>
      </a:lvl2pPr>
      <a:lvl3pPr marL="3563988" indent="-712798" algn="l" defTabSz="2851191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6236" kern="1200">
          <a:solidFill>
            <a:schemeClr val="tx1"/>
          </a:solidFill>
          <a:latin typeface="+mn-lt"/>
          <a:ea typeface="+mn-ea"/>
          <a:cs typeface="+mn-cs"/>
        </a:defRPr>
      </a:lvl3pPr>
      <a:lvl4pPr marL="4989584" indent="-712798" algn="l" defTabSz="2851191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5613" kern="1200">
          <a:solidFill>
            <a:schemeClr val="tx1"/>
          </a:solidFill>
          <a:latin typeface="+mn-lt"/>
          <a:ea typeface="+mn-ea"/>
          <a:cs typeface="+mn-cs"/>
        </a:defRPr>
      </a:lvl4pPr>
      <a:lvl5pPr marL="6415179" indent="-712798" algn="l" defTabSz="2851191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5613" kern="1200">
          <a:solidFill>
            <a:schemeClr val="tx1"/>
          </a:solidFill>
          <a:latin typeface="+mn-lt"/>
          <a:ea typeface="+mn-ea"/>
          <a:cs typeface="+mn-cs"/>
        </a:defRPr>
      </a:lvl5pPr>
      <a:lvl6pPr marL="7840774" indent="-712798" algn="l" defTabSz="2851191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5613" kern="1200">
          <a:solidFill>
            <a:schemeClr val="tx1"/>
          </a:solidFill>
          <a:latin typeface="+mn-lt"/>
          <a:ea typeface="+mn-ea"/>
          <a:cs typeface="+mn-cs"/>
        </a:defRPr>
      </a:lvl6pPr>
      <a:lvl7pPr marL="9266370" indent="-712798" algn="l" defTabSz="2851191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5613" kern="1200">
          <a:solidFill>
            <a:schemeClr val="tx1"/>
          </a:solidFill>
          <a:latin typeface="+mn-lt"/>
          <a:ea typeface="+mn-ea"/>
          <a:cs typeface="+mn-cs"/>
        </a:defRPr>
      </a:lvl7pPr>
      <a:lvl8pPr marL="10691965" indent="-712798" algn="l" defTabSz="2851191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5613" kern="1200">
          <a:solidFill>
            <a:schemeClr val="tx1"/>
          </a:solidFill>
          <a:latin typeface="+mn-lt"/>
          <a:ea typeface="+mn-ea"/>
          <a:cs typeface="+mn-cs"/>
        </a:defRPr>
      </a:lvl8pPr>
      <a:lvl9pPr marL="12117560" indent="-712798" algn="l" defTabSz="2851191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561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851191" rtl="0" eaLnBrk="1" latinLnBrk="0" hangingPunct="1">
        <a:defRPr sz="5613" kern="1200">
          <a:solidFill>
            <a:schemeClr val="tx1"/>
          </a:solidFill>
          <a:latin typeface="+mn-lt"/>
          <a:ea typeface="+mn-ea"/>
          <a:cs typeface="+mn-cs"/>
        </a:defRPr>
      </a:lvl1pPr>
      <a:lvl2pPr marL="1425595" algn="l" defTabSz="2851191" rtl="0" eaLnBrk="1" latinLnBrk="0" hangingPunct="1">
        <a:defRPr sz="5613" kern="1200">
          <a:solidFill>
            <a:schemeClr val="tx1"/>
          </a:solidFill>
          <a:latin typeface="+mn-lt"/>
          <a:ea typeface="+mn-ea"/>
          <a:cs typeface="+mn-cs"/>
        </a:defRPr>
      </a:lvl2pPr>
      <a:lvl3pPr marL="2851191" algn="l" defTabSz="2851191" rtl="0" eaLnBrk="1" latinLnBrk="0" hangingPunct="1">
        <a:defRPr sz="5613" kern="1200">
          <a:solidFill>
            <a:schemeClr val="tx1"/>
          </a:solidFill>
          <a:latin typeface="+mn-lt"/>
          <a:ea typeface="+mn-ea"/>
          <a:cs typeface="+mn-cs"/>
        </a:defRPr>
      </a:lvl3pPr>
      <a:lvl4pPr marL="4276786" algn="l" defTabSz="2851191" rtl="0" eaLnBrk="1" latinLnBrk="0" hangingPunct="1">
        <a:defRPr sz="5613" kern="1200">
          <a:solidFill>
            <a:schemeClr val="tx1"/>
          </a:solidFill>
          <a:latin typeface="+mn-lt"/>
          <a:ea typeface="+mn-ea"/>
          <a:cs typeface="+mn-cs"/>
        </a:defRPr>
      </a:lvl4pPr>
      <a:lvl5pPr marL="5702381" algn="l" defTabSz="2851191" rtl="0" eaLnBrk="1" latinLnBrk="0" hangingPunct="1">
        <a:defRPr sz="5613" kern="1200">
          <a:solidFill>
            <a:schemeClr val="tx1"/>
          </a:solidFill>
          <a:latin typeface="+mn-lt"/>
          <a:ea typeface="+mn-ea"/>
          <a:cs typeface="+mn-cs"/>
        </a:defRPr>
      </a:lvl5pPr>
      <a:lvl6pPr marL="7127977" algn="l" defTabSz="2851191" rtl="0" eaLnBrk="1" latinLnBrk="0" hangingPunct="1">
        <a:defRPr sz="5613" kern="1200">
          <a:solidFill>
            <a:schemeClr val="tx1"/>
          </a:solidFill>
          <a:latin typeface="+mn-lt"/>
          <a:ea typeface="+mn-ea"/>
          <a:cs typeface="+mn-cs"/>
        </a:defRPr>
      </a:lvl6pPr>
      <a:lvl7pPr marL="8553572" algn="l" defTabSz="2851191" rtl="0" eaLnBrk="1" latinLnBrk="0" hangingPunct="1">
        <a:defRPr sz="5613" kern="1200">
          <a:solidFill>
            <a:schemeClr val="tx1"/>
          </a:solidFill>
          <a:latin typeface="+mn-lt"/>
          <a:ea typeface="+mn-ea"/>
          <a:cs typeface="+mn-cs"/>
        </a:defRPr>
      </a:lvl7pPr>
      <a:lvl8pPr marL="9979167" algn="l" defTabSz="2851191" rtl="0" eaLnBrk="1" latinLnBrk="0" hangingPunct="1">
        <a:defRPr sz="5613" kern="1200">
          <a:solidFill>
            <a:schemeClr val="tx1"/>
          </a:solidFill>
          <a:latin typeface="+mn-lt"/>
          <a:ea typeface="+mn-ea"/>
          <a:cs typeface="+mn-cs"/>
        </a:defRPr>
      </a:lvl8pPr>
      <a:lvl9pPr marL="11404763" algn="l" defTabSz="2851191" rtl="0" eaLnBrk="1" latinLnBrk="0" hangingPunct="1">
        <a:defRPr sz="56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3.emf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l="-4000" r="-4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5309FE15-5BC9-4870-9C17-D3190FB662EA}"/>
              </a:ext>
            </a:extLst>
          </p:cNvPr>
          <p:cNvSpPr txBox="1"/>
          <p:nvPr/>
        </p:nvSpPr>
        <p:spPr>
          <a:xfrm rot="3044422">
            <a:off x="7927893" y="14367083"/>
            <a:ext cx="5014147" cy="532903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nl-NL" sz="28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Insert</a:t>
            </a:r>
            <a:r>
              <a:rPr lang="nl-NL" sz="2800" kern="1200" dirty="0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8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streetname</a:t>
            </a:r>
            <a:endParaRPr lang="nl-NL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AB40DA3-34D8-4AB3-A62A-2D143298B495}"/>
              </a:ext>
            </a:extLst>
          </p:cNvPr>
          <p:cNvSpPr txBox="1"/>
          <p:nvPr/>
        </p:nvSpPr>
        <p:spPr>
          <a:xfrm rot="3044422">
            <a:off x="2437139" y="7935803"/>
            <a:ext cx="5014147" cy="532903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nl-NL" sz="28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Insert</a:t>
            </a:r>
            <a:r>
              <a:rPr lang="nl-NL" sz="2800" kern="1200" dirty="0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8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streetname</a:t>
            </a:r>
            <a:endParaRPr lang="nl-NL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223CE78-55F0-498E-B25F-AB1A027864C3}"/>
              </a:ext>
            </a:extLst>
          </p:cNvPr>
          <p:cNvSpPr txBox="1"/>
          <p:nvPr/>
        </p:nvSpPr>
        <p:spPr>
          <a:xfrm rot="2975319">
            <a:off x="13980349" y="10120461"/>
            <a:ext cx="5014147" cy="532903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nl-NL" sz="28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Insert</a:t>
            </a:r>
            <a:r>
              <a:rPr lang="nl-NL" sz="2800" kern="1200" dirty="0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8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streetname</a:t>
            </a:r>
            <a:endParaRPr lang="nl-NL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1E5CBA5-1BE1-4BFB-882C-7E70BA910210}"/>
              </a:ext>
            </a:extLst>
          </p:cNvPr>
          <p:cNvSpPr txBox="1"/>
          <p:nvPr/>
        </p:nvSpPr>
        <p:spPr>
          <a:xfrm rot="19102304">
            <a:off x="7155212" y="7215134"/>
            <a:ext cx="5014147" cy="58477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nl-NL" sz="32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Insert</a:t>
            </a:r>
            <a:r>
              <a:rPr lang="nl-NL" sz="3200" kern="1200" dirty="0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32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streetname</a:t>
            </a:r>
            <a:endParaRPr lang="nl-NL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65771B6D-85D5-4A71-B9AA-7B31E2F2B0C2}"/>
              </a:ext>
            </a:extLst>
          </p:cNvPr>
          <p:cNvSpPr txBox="1"/>
          <p:nvPr/>
        </p:nvSpPr>
        <p:spPr>
          <a:xfrm rot="19162804">
            <a:off x="14218982" y="15201358"/>
            <a:ext cx="3251303" cy="532903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nl-NL" sz="28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Insert</a:t>
            </a:r>
            <a:r>
              <a:rPr lang="nl-NL" sz="2800" kern="1200" dirty="0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28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streetname</a:t>
            </a:r>
            <a:endParaRPr lang="nl-NL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2C080C6A-857F-40D0-A554-874F40B11E92}"/>
              </a:ext>
            </a:extLst>
          </p:cNvPr>
          <p:cNvSpPr txBox="1"/>
          <p:nvPr/>
        </p:nvSpPr>
        <p:spPr>
          <a:xfrm rot="19203829">
            <a:off x="19402132" y="10014104"/>
            <a:ext cx="5014147" cy="5959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nl-NL" sz="32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Insert</a:t>
            </a:r>
            <a:r>
              <a:rPr lang="nl-NL" sz="3200" kern="1200" dirty="0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32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streetname</a:t>
            </a:r>
            <a:endParaRPr lang="nl-NL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3BA1F83-54D5-4A93-AF99-A15EDFC0029F}"/>
              </a:ext>
            </a:extLst>
          </p:cNvPr>
          <p:cNvSpPr txBox="1"/>
          <p:nvPr/>
        </p:nvSpPr>
        <p:spPr>
          <a:xfrm rot="19170460">
            <a:off x="10546" y="16962431"/>
            <a:ext cx="10203059" cy="110799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nl-NL" sz="32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Insert</a:t>
            </a:r>
            <a:r>
              <a:rPr lang="nl-NL" sz="3200" kern="1200" dirty="0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32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streetname</a:t>
            </a:r>
            <a:r>
              <a:rPr lang="nl-NL" sz="6600" dirty="0"/>
              <a:t> </a:t>
            </a:r>
            <a:endParaRPr lang="nl-NL" sz="3200" dirty="0"/>
          </a:p>
        </p:txBody>
      </p:sp>
      <p:pic>
        <p:nvPicPr>
          <p:cNvPr id="11" name="Picture 10">
            <a:extLst>
              <a:ext uri="{FF2B5EF4-FFF2-40B4-BE49-F238E27FC236}">
                <a16:creationId xmlns:a16="http://schemas.microsoft.com/office/drawing/2014/main" id="{5B31C847-06ED-4662-8182-3535E05F2612}"/>
              </a:ext>
            </a:extLst>
          </p:cNvPr>
          <p:cNvPicPr/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395057" y="0"/>
            <a:ext cx="2880156" cy="2867434"/>
          </a:xfrm>
          <a:prstGeom prst="rect">
            <a:avLst/>
          </a:prstGeom>
        </p:spPr>
      </p:pic>
      <p:sp>
        <p:nvSpPr>
          <p:cNvPr id="12" name="TextBox 11">
            <a:extLst>
              <a:ext uri="{FF2B5EF4-FFF2-40B4-BE49-F238E27FC236}">
                <a16:creationId xmlns:a16="http://schemas.microsoft.com/office/drawing/2014/main" id="{29773F95-6911-4D01-8F6A-6C390712DA73}"/>
              </a:ext>
            </a:extLst>
          </p:cNvPr>
          <p:cNvSpPr txBox="1"/>
          <p:nvPr/>
        </p:nvSpPr>
        <p:spPr>
          <a:xfrm rot="19102304">
            <a:off x="2248267" y="3510595"/>
            <a:ext cx="5014147" cy="110799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nl-NL" sz="32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Insert</a:t>
            </a:r>
            <a:r>
              <a:rPr lang="nl-NL" sz="3200" kern="1200" dirty="0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nl-NL" sz="3200" kern="1200" dirty="0" err="1">
                <a:solidFill>
                  <a:srgbClr val="FF0000"/>
                </a:solidFill>
                <a:effectLst/>
                <a:highlight>
                  <a:srgbClr val="FFFF00"/>
                </a:highlight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streetname</a:t>
            </a:r>
            <a:r>
              <a:rPr lang="nl-NL" sz="6600" dirty="0"/>
              <a:t> </a:t>
            </a:r>
            <a:endParaRPr lang="nl-NL" sz="3200" dirty="0"/>
          </a:p>
        </p:txBody>
      </p:sp>
      <p:pic>
        <p:nvPicPr>
          <p:cNvPr id="14" name="Picture 13">
            <a:extLst>
              <a:ext uri="{FF2B5EF4-FFF2-40B4-BE49-F238E27FC236}">
                <a16:creationId xmlns:a16="http://schemas.microsoft.com/office/drawing/2014/main" id="{CE59C0DD-05AB-4C46-B6B4-2621144C78E9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0" y="6394"/>
            <a:ext cx="1977927" cy="22350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800231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956CA55C041E9469925763F31B11A3D" ma:contentTypeVersion="1" ma:contentTypeDescription="Create a new document." ma:contentTypeScope="" ma:versionID="92af989f628d10ce198c0306dde8dcc2">
  <xsd:schema xmlns:xsd="http://www.w3.org/2001/XMLSchema" xmlns:xs="http://www.w3.org/2001/XMLSchema" xmlns:p="http://schemas.microsoft.com/office/2006/metadata/properties" xmlns:ns2="43d95f8d-e158-4ad4-850d-afacdd2d9ffb" targetNamespace="http://schemas.microsoft.com/office/2006/metadata/properties" ma:root="true" ma:fieldsID="0479815a72fa3ef5f5ce1ff27ab952f6" ns2:_="">
    <xsd:import namespace="43d95f8d-e158-4ad4-850d-afacdd2d9ffb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3d95f8d-e158-4ad4-850d-afacdd2d9ffb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2BD1BBE7-B060-4703-9F2C-5A50D473746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5C2F1C59-90DB-45E9-9B95-C95D682B9CB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3d95f8d-e158-4ad4-850d-afacdd2d9ffb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9947884C-23E6-4F92-B3DD-FB5F6C7416DF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</TotalTime>
  <Words>140</Words>
  <Application>Microsoft Office PowerPoint</Application>
  <PresentationFormat>Custom</PresentationFormat>
  <Paragraphs>23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Segoe UI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Gaasbeek, R.C. (Rutger)</dc:creator>
  <cp:lastModifiedBy>Saskia Rutjes</cp:lastModifiedBy>
  <cp:revision>8</cp:revision>
  <dcterms:created xsi:type="dcterms:W3CDTF">2021-09-06T07:25:15Z</dcterms:created>
  <dcterms:modified xsi:type="dcterms:W3CDTF">2022-12-02T14:26:54Z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0x0101004956CA55C041E9469925763F31B11A3D</vt:lpwstr>
  </property>
</Properties>
</file>

<file path=docProps/thumbnail.jpeg>
</file>