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6" r:id="rId5"/>
  </p:sldIdLst>
  <p:sldSz cx="30275213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48296" autoAdjust="0"/>
  </p:normalViewPr>
  <p:slideViewPr>
    <p:cSldViewPr snapToGrid="0">
      <p:cViewPr varScale="1">
        <p:scale>
          <a:sx n="18" d="100"/>
          <a:sy n="18" d="100"/>
        </p:scale>
        <p:origin x="3270" y="4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7802A-2ED1-4F19-A8E5-07E39174C43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143000"/>
            <a:ext cx="4368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705DB-7FE7-4650-B32B-567493076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182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7.1P_1 Overview </a:t>
            </a:r>
            <a:r>
              <a:rPr lang="en-US" sz="800" b="0" kern="120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Map_A1_2022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Target 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Dispatch Officer, Fire Brigade, Police, Ambulance Services, Emergency Medical Services, General Practitioner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Overview map municipality building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Adjust the names to local/regional examples and provide a printed version of this overview map to the participants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References for additional information: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Depicted illustration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  </a:t>
            </a:r>
            <a:r>
              <a:rPr lang="nl-NL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mage of </a:t>
            </a:r>
            <a:r>
              <a:rPr lang="nl-NL" sz="800" dirty="0" err="1"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 Rotterdam </a:t>
            </a:r>
            <a:r>
              <a:rPr lang="nl-NL" sz="800" dirty="0" err="1">
                <a:latin typeface="Segoe UI" panose="020B0502040204020203" pitchFamily="34" charset="0"/>
                <a:cs typeface="Segoe UI" panose="020B0502040204020203" pitchFamily="34" charset="0"/>
              </a:rPr>
              <a:t>municipaility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 building </a:t>
            </a:r>
            <a:r>
              <a:rPr lang="nl-NL" sz="800" dirty="0" err="1">
                <a:latin typeface="Segoe UI" panose="020B0502040204020203" pitchFamily="34" charset="0"/>
                <a:cs typeface="Segoe UI" panose="020B0502040204020203" pitchFamily="34" charset="0"/>
              </a:rPr>
              <a:t>from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 Google </a:t>
            </a:r>
            <a:r>
              <a:rPr lang="nl-NL" sz="800" dirty="0" err="1">
                <a:latin typeface="Segoe UI" panose="020B0502040204020203" pitchFamily="34" charset="0"/>
                <a:cs typeface="Segoe UI" panose="020B0502040204020203" pitchFamily="34" charset="0"/>
              </a:rPr>
              <a:t>maps</a:t>
            </a:r>
            <a:r>
              <a:rPr lang="nl-NL" sz="8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705DB-7FE7-4650-B32B-5674930760A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584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3499590"/>
            <a:ext cx="25733931" cy="7444669"/>
          </a:xfrm>
        </p:spPr>
        <p:txBody>
          <a:bodyPr anchor="b"/>
          <a:lstStyle>
            <a:lvl1pPr algn="ctr">
              <a:defRPr sz="187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595" indent="0" algn="ctr">
              <a:buNone/>
              <a:defRPr sz="6236"/>
            </a:lvl2pPr>
            <a:lvl3pPr marL="2851191" indent="0" algn="ctr">
              <a:buNone/>
              <a:defRPr sz="5613"/>
            </a:lvl3pPr>
            <a:lvl4pPr marL="4276786" indent="0" algn="ctr">
              <a:buNone/>
              <a:defRPr sz="4989"/>
            </a:lvl4pPr>
            <a:lvl5pPr marL="5702381" indent="0" algn="ctr">
              <a:buNone/>
              <a:defRPr sz="4989"/>
            </a:lvl5pPr>
            <a:lvl6pPr marL="7127977" indent="0" algn="ctr">
              <a:buNone/>
              <a:defRPr sz="4989"/>
            </a:lvl6pPr>
            <a:lvl7pPr marL="8553572" indent="0" algn="ctr">
              <a:buNone/>
              <a:defRPr sz="4989"/>
            </a:lvl7pPr>
            <a:lvl8pPr marL="9979167" indent="0" algn="ctr">
              <a:buNone/>
              <a:defRPr sz="4989"/>
            </a:lvl8pPr>
            <a:lvl9pPr marL="11404763" indent="0" algn="ctr">
              <a:buNone/>
              <a:defRPr sz="498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978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888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1138480"/>
            <a:ext cx="6528093" cy="1812163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1138480"/>
            <a:ext cx="19205838" cy="181216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621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070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5331063"/>
            <a:ext cx="26112371" cy="8894992"/>
          </a:xfrm>
        </p:spPr>
        <p:txBody>
          <a:bodyPr anchor="b"/>
          <a:lstStyle>
            <a:lvl1pPr>
              <a:defRPr sz="187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14310205"/>
            <a:ext cx="26112371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/>
                </a:solidFill>
              </a:defRPr>
            </a:lvl1pPr>
            <a:lvl2pPr marL="1425595" indent="0">
              <a:buNone/>
              <a:defRPr sz="6236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058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5692400"/>
            <a:ext cx="12866966" cy="13567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5692400"/>
            <a:ext cx="12866966" cy="13567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620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138485"/>
            <a:ext cx="26112371" cy="41331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5241960"/>
            <a:ext cx="1280783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7810963"/>
            <a:ext cx="12807832" cy="11488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5241960"/>
            <a:ext cx="1287090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7810963"/>
            <a:ext cx="12870909" cy="11488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289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414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3078850"/>
            <a:ext cx="15326827" cy="15196234"/>
          </a:xfrm>
        </p:spPr>
        <p:txBody>
          <a:bodyPr/>
          <a:lstStyle>
            <a:lvl1pPr>
              <a:defRPr sz="9978"/>
            </a:lvl1pPr>
            <a:lvl2pPr>
              <a:defRPr sz="8731"/>
            </a:lvl2pPr>
            <a:lvl3pPr>
              <a:defRPr sz="7483"/>
            </a:lvl3pPr>
            <a:lvl4pPr>
              <a:defRPr sz="6236"/>
            </a:lvl4pPr>
            <a:lvl5pPr>
              <a:defRPr sz="6236"/>
            </a:lvl5pPr>
            <a:lvl6pPr>
              <a:defRPr sz="6236"/>
            </a:lvl6pPr>
            <a:lvl7pPr>
              <a:defRPr sz="6236"/>
            </a:lvl7pPr>
            <a:lvl8pPr>
              <a:defRPr sz="6236"/>
            </a:lvl8pPr>
            <a:lvl9pPr>
              <a:defRPr sz="62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686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3078850"/>
            <a:ext cx="15326827" cy="15196234"/>
          </a:xfrm>
        </p:spPr>
        <p:txBody>
          <a:bodyPr anchor="t"/>
          <a:lstStyle>
            <a:lvl1pPr marL="0" indent="0">
              <a:buNone/>
              <a:defRPr sz="9978"/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573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1138485"/>
            <a:ext cx="26112371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5692400"/>
            <a:ext cx="26112371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A62C8-DE63-47F4-92D4-7BCE5AC90673}" type="datetimeFigureOut">
              <a:rPr lang="nl-NL" smtClean="0"/>
              <a:t>2-12-2022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57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30982-7D3C-446E-B4E1-223F1D5C74F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958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EEABCB-8EA3-4D19-8ECB-321A085C0F40}"/>
              </a:ext>
            </a:extLst>
          </p:cNvPr>
          <p:cNvSpPr txBox="1"/>
          <p:nvPr/>
        </p:nvSpPr>
        <p:spPr>
          <a:xfrm rot="4378906">
            <a:off x="1201783" y="9971070"/>
            <a:ext cx="564315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local street names</a:t>
            </a:r>
            <a:endParaRPr lang="nl-NL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ED0EA0-FAD0-4335-8429-2942E3D44361}"/>
              </a:ext>
            </a:extLst>
          </p:cNvPr>
          <p:cNvSpPr txBox="1"/>
          <p:nvPr/>
        </p:nvSpPr>
        <p:spPr>
          <a:xfrm rot="20586041">
            <a:off x="3030906" y="4145331"/>
            <a:ext cx="56431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local street names</a:t>
            </a:r>
            <a:endParaRPr lang="nl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B857D0-A5D0-41AB-ABAA-E5D666484E78}"/>
              </a:ext>
            </a:extLst>
          </p:cNvPr>
          <p:cNvSpPr txBox="1"/>
          <p:nvPr/>
        </p:nvSpPr>
        <p:spPr>
          <a:xfrm rot="20586041">
            <a:off x="10054369" y="1967892"/>
            <a:ext cx="564315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local street names</a:t>
            </a:r>
            <a:endParaRPr lang="nl-NL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6F7605-066F-4BD3-93AB-F627C3427D65}"/>
              </a:ext>
            </a:extLst>
          </p:cNvPr>
          <p:cNvSpPr txBox="1"/>
          <p:nvPr/>
        </p:nvSpPr>
        <p:spPr>
          <a:xfrm rot="4536666">
            <a:off x="19346696" y="4083777"/>
            <a:ext cx="843854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local street names</a:t>
            </a:r>
            <a:endParaRPr lang="nl-NL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CAFCB9-3D76-4538-871E-A83FBA5C9DDE}"/>
              </a:ext>
            </a:extLst>
          </p:cNvPr>
          <p:cNvSpPr txBox="1"/>
          <p:nvPr/>
        </p:nvSpPr>
        <p:spPr>
          <a:xfrm rot="4724812">
            <a:off x="23470062" y="11950686"/>
            <a:ext cx="473937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local street names</a:t>
            </a:r>
            <a:endParaRPr lang="nl-NL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7DD2A1-6A85-4AB6-957B-8BF797479364}"/>
              </a:ext>
            </a:extLst>
          </p:cNvPr>
          <p:cNvSpPr txBox="1"/>
          <p:nvPr/>
        </p:nvSpPr>
        <p:spPr>
          <a:xfrm rot="4450564">
            <a:off x="25878859" y="19165441"/>
            <a:ext cx="338389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local street names</a:t>
            </a:r>
            <a:endParaRPr lang="nl-NL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B13975-469E-44C7-BA25-BE3E18537097}"/>
              </a:ext>
            </a:extLst>
          </p:cNvPr>
          <p:cNvSpPr txBox="1"/>
          <p:nvPr/>
        </p:nvSpPr>
        <p:spPr>
          <a:xfrm rot="20657033">
            <a:off x="16490142" y="17178239"/>
            <a:ext cx="473937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local street names</a:t>
            </a:r>
            <a:endParaRPr lang="nl-NL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2C083D-6FA4-4D54-872D-3A68B5C845FD}"/>
              </a:ext>
            </a:extLst>
          </p:cNvPr>
          <p:cNvSpPr txBox="1"/>
          <p:nvPr/>
        </p:nvSpPr>
        <p:spPr>
          <a:xfrm rot="20408009">
            <a:off x="24440498" y="3091226"/>
            <a:ext cx="473937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4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799837-FB5F-4B3E-831C-BEF00A7E0A0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7132" y="0"/>
            <a:ext cx="2608082" cy="27170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052183-1C49-42FF-8A87-0BE3BADB0D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394"/>
            <a:ext cx="1977927" cy="22350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BA29D3-B38B-43BD-ABE2-6B7DFDE6F6B3}"/>
              </a:ext>
            </a:extLst>
          </p:cNvPr>
          <p:cNvSpPr txBox="1"/>
          <p:nvPr/>
        </p:nvSpPr>
        <p:spPr>
          <a:xfrm rot="4443807">
            <a:off x="8507928" y="1164515"/>
            <a:ext cx="220932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2012003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56CA55C041E9469925763F31B11A3D" ma:contentTypeVersion="1" ma:contentTypeDescription="Create a new document." ma:contentTypeScope="" ma:versionID="92af989f628d10ce198c0306dde8dcc2">
  <xsd:schema xmlns:xsd="http://www.w3.org/2001/XMLSchema" xmlns:xs="http://www.w3.org/2001/XMLSchema" xmlns:p="http://schemas.microsoft.com/office/2006/metadata/properties" xmlns:ns2="43d95f8d-e158-4ad4-850d-afacdd2d9ffb" targetNamespace="http://schemas.microsoft.com/office/2006/metadata/properties" ma:root="true" ma:fieldsID="0479815a72fa3ef5f5ce1ff27ab952f6" ns2:_="">
    <xsd:import namespace="43d95f8d-e158-4ad4-850d-afacdd2d9ffb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95f8d-e158-4ad4-850d-afacdd2d9f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C15351-0E64-4238-95AB-D5F73BB846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d95f8d-e158-4ad4-850d-afacdd2d9f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2304F9-FE3D-46B5-8F03-BC145A66B98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505E580-1A2F-42E0-91A7-5C01D8A527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158</Words>
  <Application>Microsoft Office PowerPoint</Application>
  <PresentationFormat>Custom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UI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Gaasbeek, R.C. (Rutger)</dc:creator>
  <cp:lastModifiedBy>Saskia Rutjes</cp:lastModifiedBy>
  <cp:revision>8</cp:revision>
  <dcterms:created xsi:type="dcterms:W3CDTF">2021-09-06T07:02:39Z</dcterms:created>
  <dcterms:modified xsi:type="dcterms:W3CDTF">2022-12-02T14:22:32Z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0x0101004956CA55C041E9469925763F31B11A3D</vt:lpwstr>
  </property>
</Properties>
</file>