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388" r:id="rId6"/>
    <p:sldId id="422" r:id="rId7"/>
    <p:sldId id="389" r:id="rId8"/>
    <p:sldId id="421" r:id="rId9"/>
    <p:sldId id="423" r:id="rId10"/>
    <p:sldId id="424" r:id="rId11"/>
    <p:sldId id="425" r:id="rId12"/>
    <p:sldId id="42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skia Rutjes" initials="SR" lastIdx="5" clrIdx="0">
    <p:extLst>
      <p:ext uri="{19B8F6BF-5375-455C-9EA6-DF929625EA0E}">
        <p15:presenceInfo xmlns:p15="http://schemas.microsoft.com/office/powerpoint/2012/main" userId="Saskia Rutjes" providerId="None"/>
      </p:ext>
    </p:extLst>
  </p:cmAuthor>
  <p:cmAuthor id="2" name="igiene@outlook.it" initials="i" lastIdx="4" clrIdx="1">
    <p:extLst>
      <p:ext uri="{19B8F6BF-5375-455C-9EA6-DF929625EA0E}">
        <p15:presenceInfo xmlns:p15="http://schemas.microsoft.com/office/powerpoint/2012/main" userId="35791284ad5297e1" providerId="Windows Live"/>
      </p:ext>
    </p:extLst>
  </p:cmAuthor>
  <p:cmAuthor id="3" name="Mariachiara Carestia" initials="MC" lastIdx="1" clrIdx="2">
    <p:extLst>
      <p:ext uri="{19B8F6BF-5375-455C-9EA6-DF929625EA0E}">
        <p15:presenceInfo xmlns:p15="http://schemas.microsoft.com/office/powerpoint/2012/main" userId="Mariachiara Carest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64" autoAdjust="0"/>
    <p:restoredTop sz="47356" autoAdjust="0"/>
  </p:normalViewPr>
  <p:slideViewPr>
    <p:cSldViewPr snapToGrid="0">
      <p:cViewPr varScale="1">
        <p:scale>
          <a:sx n="54" d="100"/>
          <a:sy n="54" d="100"/>
        </p:scale>
        <p:origin x="2634" y="6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7282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Notes Placeholder 40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Slide Image Placeholder 4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9876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Incident in garage box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these pictures to the participants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526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Garage </a:t>
            </a:r>
            <a:r>
              <a:rPr lang="nl-NL" sz="800" dirty="0" err="1"/>
              <a:t>boxes</a:t>
            </a:r>
            <a:r>
              <a:rPr lang="nl-NL" sz="800" dirty="0"/>
              <a:t> </a:t>
            </a:r>
            <a:r>
              <a:rPr lang="nl-NL" sz="800" dirty="0" err="1"/>
              <a:t>with</a:t>
            </a:r>
            <a:r>
              <a:rPr lang="nl-NL" sz="800" dirty="0"/>
              <a:t> </a:t>
            </a:r>
            <a:r>
              <a:rPr lang="nl-NL" sz="800" dirty="0" err="1"/>
              <a:t>location</a:t>
            </a:r>
            <a:r>
              <a:rPr lang="nl-NL" sz="800" dirty="0"/>
              <a:t> of </a:t>
            </a:r>
            <a:r>
              <a:rPr lang="nl-NL" sz="800" dirty="0" err="1"/>
              <a:t>victim</a:t>
            </a:r>
            <a:r>
              <a:rPr lang="nl-NL" sz="800" dirty="0"/>
              <a:t> 1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police and ambulance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nl-NL" sz="800" dirty="0"/>
              <a:t>treetview of </a:t>
            </a:r>
            <a:r>
              <a:rPr lang="nl-NL" sz="800" dirty="0" err="1"/>
              <a:t>the</a:t>
            </a:r>
            <a:r>
              <a:rPr lang="nl-NL" sz="800" dirty="0"/>
              <a:t> </a:t>
            </a:r>
            <a:r>
              <a:rPr lang="nl-NL" sz="800" dirty="0" err="1"/>
              <a:t>scheltuslaan</a:t>
            </a:r>
            <a:r>
              <a:rPr lang="nl-NL" sz="800" dirty="0"/>
              <a:t> in </a:t>
            </a:r>
            <a:r>
              <a:rPr lang="nl-NL" sz="800" dirty="0" err="1"/>
              <a:t>the</a:t>
            </a:r>
            <a:r>
              <a:rPr lang="nl-NL" sz="800" dirty="0"/>
              <a:t> Hague </a:t>
            </a:r>
            <a:r>
              <a:rPr lang="nl-NL" sz="800" dirty="0" err="1"/>
              <a:t>from</a:t>
            </a:r>
            <a:r>
              <a:rPr lang="nl-NL" sz="800" dirty="0"/>
              <a:t> Google </a:t>
            </a:r>
            <a:r>
              <a:rPr lang="nl-NL" sz="800" dirty="0" err="1"/>
              <a:t>maps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nl-NL" sz="800" dirty="0"/>
              <a:t>Google </a:t>
            </a:r>
            <a:r>
              <a:rPr lang="nl-NL" sz="800" dirty="0" err="1"/>
              <a:t>maps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853979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Flat </a:t>
            </a:r>
            <a:r>
              <a:rPr lang="nl-NL" sz="800" dirty="0" err="1"/>
              <a:t>with</a:t>
            </a:r>
            <a:r>
              <a:rPr lang="nl-NL" sz="800" dirty="0"/>
              <a:t> </a:t>
            </a:r>
            <a:r>
              <a:rPr lang="nl-NL" sz="800" dirty="0" err="1"/>
              <a:t>complaint</a:t>
            </a:r>
            <a:r>
              <a:rPr lang="nl-NL" sz="800" dirty="0"/>
              <a:t> </a:t>
            </a:r>
            <a:r>
              <a:rPr lang="nl-NL" sz="800" dirty="0" err="1"/>
              <a:t>about</a:t>
            </a:r>
            <a:r>
              <a:rPr lang="nl-NL" sz="800" dirty="0"/>
              <a:t> </a:t>
            </a:r>
            <a:r>
              <a:rPr lang="nl-NL" sz="800" dirty="0" err="1"/>
              <a:t>odour</a:t>
            </a:r>
            <a:r>
              <a:rPr lang="nl-NL" sz="800" dirty="0"/>
              <a:t> </a:t>
            </a:r>
            <a:r>
              <a:rPr lang="nl-NL" sz="800" dirty="0" err="1"/>
              <a:t>nuisance</a:t>
            </a:r>
            <a:endParaRPr lang="nl-NL" sz="800" dirty="0"/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fire department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nl-NL" sz="800" dirty="0"/>
              <a:t>treetview of </a:t>
            </a:r>
            <a:r>
              <a:rPr lang="nl-NL" sz="800" dirty="0" err="1"/>
              <a:t>the</a:t>
            </a:r>
            <a:r>
              <a:rPr lang="nl-NL" sz="800" dirty="0"/>
              <a:t> Henry </a:t>
            </a:r>
            <a:r>
              <a:rPr lang="nl-NL" sz="800" dirty="0" err="1"/>
              <a:t>Hagalaan</a:t>
            </a:r>
            <a:r>
              <a:rPr lang="nl-NL" sz="800" dirty="0"/>
              <a:t> in </a:t>
            </a:r>
            <a:r>
              <a:rPr lang="nl-NL" sz="800" dirty="0" err="1"/>
              <a:t>the</a:t>
            </a:r>
            <a:r>
              <a:rPr lang="nl-NL" sz="800" dirty="0"/>
              <a:t> Hague </a:t>
            </a:r>
            <a:r>
              <a:rPr lang="nl-NL" sz="800" dirty="0" err="1"/>
              <a:t>from</a:t>
            </a:r>
            <a:r>
              <a:rPr lang="nl-NL" sz="800" dirty="0"/>
              <a:t> Google </a:t>
            </a:r>
            <a:r>
              <a:rPr lang="nl-NL" sz="800" dirty="0" err="1"/>
              <a:t>maps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maps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247668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 err="1"/>
              <a:t>Caller</a:t>
            </a:r>
            <a:r>
              <a:rPr lang="nl-NL" sz="800" dirty="0"/>
              <a:t> 1: Reporter of </a:t>
            </a:r>
            <a:r>
              <a:rPr lang="nl-NL" sz="800" dirty="0" err="1"/>
              <a:t>the</a:t>
            </a:r>
            <a:r>
              <a:rPr lang="nl-NL" sz="800" dirty="0"/>
              <a:t> </a:t>
            </a:r>
            <a:r>
              <a:rPr lang="nl-NL" sz="800" dirty="0" err="1"/>
              <a:t>victim</a:t>
            </a:r>
            <a:r>
              <a:rPr lang="nl-NL" sz="800" dirty="0"/>
              <a:t>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 to the participants of the police and ambulance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dirty="0"/>
              <a:t>https://www.google.com/url?sa=i&amp;url=https%3A%2F%2Fwww.medicalnewstoday.com%2Farticles%2F326684&amp;psig=AOvVaw2xoqedSmzBwcj9zkSLyHbQ&amp;ust=1634114812279000&amp;source=images&amp;cd=vfe&amp;ved=0CAYQjRxqFwoTCPCYnZm-xPMCFQAAAAAdAAAAABAD</a:t>
            </a:r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2892237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 err="1"/>
              <a:t>Caller</a:t>
            </a:r>
            <a:r>
              <a:rPr lang="nl-NL" sz="800" dirty="0"/>
              <a:t> 2: reporter of </a:t>
            </a:r>
            <a:r>
              <a:rPr lang="nl-NL" sz="800" dirty="0" err="1"/>
              <a:t>odour</a:t>
            </a:r>
            <a:r>
              <a:rPr lang="nl-NL" sz="800" dirty="0"/>
              <a:t> </a:t>
            </a:r>
            <a:r>
              <a:rPr lang="nl-NL" sz="800" dirty="0" err="1"/>
              <a:t>nuisance</a:t>
            </a:r>
            <a:endParaRPr lang="nl-NL" sz="800" dirty="0"/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 to the participants of the fire department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dirty="0"/>
              <a:t>https://komieuitrotterdamdan.nu/2018/06/26/stadhuis-vanaf-2-juli-alleen-toegankelijk-via-zij-ingangen/</a:t>
            </a:r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694419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Front of </a:t>
            </a:r>
            <a:r>
              <a:rPr lang="nl-NL" sz="800" dirty="0" err="1"/>
              <a:t>the</a:t>
            </a:r>
            <a:r>
              <a:rPr lang="nl-NL" sz="800" dirty="0"/>
              <a:t> garage </a:t>
            </a:r>
            <a:r>
              <a:rPr lang="nl-NL" sz="800" dirty="0" err="1"/>
              <a:t>boxes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police and ambulance after the first joint session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nl-NL" sz="800" dirty="0"/>
              <a:t>treetview of </a:t>
            </a:r>
            <a:r>
              <a:rPr lang="nl-NL" sz="800" dirty="0" err="1"/>
              <a:t>the</a:t>
            </a:r>
            <a:r>
              <a:rPr lang="nl-NL" sz="800" dirty="0"/>
              <a:t> </a:t>
            </a:r>
            <a:r>
              <a:rPr lang="nl-NL" sz="800" dirty="0" err="1"/>
              <a:t>scheltuslaan</a:t>
            </a:r>
            <a:r>
              <a:rPr lang="nl-NL" sz="800" dirty="0"/>
              <a:t> in </a:t>
            </a:r>
            <a:r>
              <a:rPr lang="nl-NL" sz="800" dirty="0" err="1"/>
              <a:t>the</a:t>
            </a:r>
            <a:r>
              <a:rPr lang="nl-NL" sz="800" dirty="0"/>
              <a:t> Hague </a:t>
            </a:r>
            <a:r>
              <a:rPr lang="nl-NL" sz="800" dirty="0" err="1"/>
              <a:t>from</a:t>
            </a:r>
            <a:r>
              <a:rPr lang="nl-NL" sz="800" dirty="0"/>
              <a:t> Google </a:t>
            </a:r>
            <a:r>
              <a:rPr lang="nl-NL" sz="800" dirty="0" err="1"/>
              <a:t>maps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maps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259312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Inside </a:t>
            </a:r>
            <a:r>
              <a:rPr lang="nl-NL" sz="800" dirty="0" err="1"/>
              <a:t>the</a:t>
            </a:r>
            <a:r>
              <a:rPr lang="nl-NL" sz="800" dirty="0"/>
              <a:t> garage box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fire department, police and ambulance after the first activities at the incident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small fire in garage box </a:t>
            </a:r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unknown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419735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equipment in garage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fire department, police and ambulance after the first activities at the incident scene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 equipment for the production of drugs </a:t>
            </a:r>
            <a:endParaRPr lang="nl-NL" sz="800" b="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https://www.abc.net.au/news/2019-03-22/meth-lab-closes-canberra-street-as-39-year-old-man-arrested/10929614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360541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7.1P_2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equipment in garage box n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of the fire department, police and ambulance after the first activities at the incident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 production equipment </a:t>
            </a:r>
            <a:endParaRPr lang="nl-NL" sz="800" b="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nl-NL" sz="800" dirty="0"/>
              <a:t>https://beachpackagingdesign.com/boxvox/real-world-branding-meth-lab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9525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84146CB0-6BC6-4934-BF0B-44A468D396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0550" y="5139525"/>
            <a:ext cx="10953749" cy="5564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ctr">
              <a:buFontTx/>
              <a:buNone/>
              <a:defRPr sz="2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aa-ET" dirty="0"/>
          </a:p>
        </p:txBody>
      </p:sp>
      <p:sp>
        <p:nvSpPr>
          <p:cNvPr id="2687" name="Title Placeholder 1"/>
          <p:cNvSpPr>
            <a:spLocks noGrp="1"/>
          </p:cNvSpPr>
          <p:nvPr>
            <p:ph type="title"/>
          </p:nvPr>
        </p:nvSpPr>
        <p:spPr>
          <a:xfrm>
            <a:off x="590550" y="3948020"/>
            <a:ext cx="10953749" cy="9097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45060" y="1179353"/>
            <a:ext cx="2301880" cy="248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8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800099"/>
            <a:ext cx="5329237" cy="5588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" name="Tijdelijke aanduiding voor grafiek 7">
            <a:extLst>
              <a:ext uri="{FF2B5EF4-FFF2-40B4-BE49-F238E27FC236}">
                <a16:creationId xmlns:a16="http://schemas.microsoft.com/office/drawing/2014/main" id="{785BDB02-0669-46C1-BC18-4B6915F659E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553200" y="800101"/>
            <a:ext cx="4872038" cy="5257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/>
            </a:lvl1pPr>
          </a:lstStyle>
          <a:p>
            <a:endParaRPr lang="aa-E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66762" y="1469037"/>
            <a:ext cx="5329237" cy="458886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68057AE-A061-45A2-8569-263140FAC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62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4128">
          <p15:clr>
            <a:srgbClr val="FBAE40"/>
          </p15:clr>
        </p15:guide>
        <p15:guide id="3" pos="3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4" y="800100"/>
            <a:ext cx="5983288" cy="838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DA1F5B52-3085-476E-BB6D-6FEB75BDE4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00875" y="0"/>
            <a:ext cx="5191125" cy="6858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/>
            </a:lvl1pPr>
          </a:lstStyle>
          <a:p>
            <a:endParaRPr lang="aa-ET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1731364"/>
            <a:ext cx="6010275" cy="4326536"/>
          </a:xfrm>
        </p:spPr>
        <p:txBody>
          <a:bodyPr/>
          <a:lstStyle>
            <a:lvl1pPr marL="355600" indent="-355600">
              <a:defRPr/>
            </a:lvl1pPr>
            <a:lvl2pPr marL="622300" indent="-266700">
              <a:defRPr/>
            </a:lvl2pPr>
            <a:lvl3pPr marL="990600" indent="-266700">
              <a:defRPr/>
            </a:lvl3pPr>
            <a:lvl4pPr marL="1524000" indent="-266700">
              <a:defRPr/>
            </a:lvl4pPr>
            <a:lvl5pPr marL="1968500" indent="-355600">
              <a:defRPr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A75C453-2061-474C-A05D-20FB4501A1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33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7F4BDD94-FB2C-4502-A2BB-86CAD3E599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2324100"/>
            <a:ext cx="10658474" cy="2197100"/>
          </a:xfrm>
          <a:prstGeom prst="rect">
            <a:avLst/>
          </a:prstGeom>
        </p:spPr>
        <p:txBody>
          <a:bodyPr lIns="1371600" tIns="0" rIns="1371600" bIns="0" anchor="ctr" anchorCtr="0">
            <a:noAutofit/>
          </a:bodyPr>
          <a:lstStyle>
            <a:lvl1pPr marL="0" indent="0" algn="ctr">
              <a:spcBef>
                <a:spcPts val="600"/>
              </a:spcBef>
              <a:buFontTx/>
              <a:buNone/>
              <a:defRPr sz="4400">
                <a:solidFill>
                  <a:schemeClr val="accent1"/>
                </a:solidFill>
                <a:latin typeface="FranklinGotTExtCon" pitchFamily="2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nl-NL"/>
              <a:t>Click to add a quote</a:t>
            </a:r>
            <a:endParaRPr lang="nl-NL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0BF1D710-5F93-4654-8D54-CD40B1D335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6763" y="4768439"/>
            <a:ext cx="10658474" cy="881063"/>
          </a:xfrm>
          <a:prstGeom prst="rect">
            <a:avLst/>
          </a:prstGeom>
        </p:spPr>
        <p:txBody>
          <a:bodyPr lIns="1828800" tIns="0" rIns="1828800" bIns="0">
            <a:normAutofit/>
          </a:bodyPr>
          <a:lstStyle>
            <a:lvl1pPr marL="0" indent="0" algn="ctr">
              <a:buFontTx/>
              <a:buNone/>
              <a:defRPr sz="2000" b="0" baseline="0">
                <a:solidFill>
                  <a:schemeClr val="accent3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nl-BE"/>
              <a:t>Click to add a name</a:t>
            </a:r>
            <a:endParaRPr lang="aa-ET" dirty="0"/>
          </a:p>
        </p:txBody>
      </p:sp>
      <p:sp>
        <p:nvSpPr>
          <p:cNvPr id="208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C0D79-14F4-41C0-B7D6-AC18C3694E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41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/>
          <p:cNvSpPr/>
          <p:nvPr/>
        </p:nvSpPr>
        <p:spPr>
          <a:xfrm>
            <a:off x="3485781" y="800100"/>
            <a:ext cx="2574956" cy="5257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773727" y="800100"/>
            <a:ext cx="2574956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6181893" y="800100"/>
            <a:ext cx="2574956" cy="525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FranklinGotTExtCon" pitchFamily="2" charset="0"/>
            </a:endParaRPr>
          </a:p>
        </p:txBody>
      </p:sp>
      <p:sp>
        <p:nvSpPr>
          <p:cNvPr id="96" name="Picture Placeholder 94"/>
          <p:cNvSpPr>
            <a:spLocks noGrp="1"/>
          </p:cNvSpPr>
          <p:nvPr>
            <p:ph type="pic" sz="quarter" idx="10"/>
          </p:nvPr>
        </p:nvSpPr>
        <p:spPr>
          <a:xfrm>
            <a:off x="856548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9" name="Text Placeholder 97"/>
          <p:cNvSpPr>
            <a:spLocks noGrp="1"/>
          </p:cNvSpPr>
          <p:nvPr>
            <p:ph type="body" sz="quarter" idx="11"/>
          </p:nvPr>
        </p:nvSpPr>
        <p:spPr>
          <a:xfrm>
            <a:off x="856548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1" name="Text Placeholder 97"/>
          <p:cNvSpPr>
            <a:spLocks noGrp="1"/>
          </p:cNvSpPr>
          <p:nvPr>
            <p:ph type="body" sz="quarter" idx="12"/>
          </p:nvPr>
        </p:nvSpPr>
        <p:spPr>
          <a:xfrm>
            <a:off x="856548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2" name="Picture Placeholder 94"/>
          <p:cNvSpPr>
            <a:spLocks noGrp="1"/>
          </p:cNvSpPr>
          <p:nvPr>
            <p:ph type="pic" sz="quarter" idx="13"/>
          </p:nvPr>
        </p:nvSpPr>
        <p:spPr>
          <a:xfrm>
            <a:off x="3568107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3" name="Text Placeholder 97"/>
          <p:cNvSpPr>
            <a:spLocks noGrp="1"/>
          </p:cNvSpPr>
          <p:nvPr>
            <p:ph type="body" sz="quarter" idx="14"/>
          </p:nvPr>
        </p:nvSpPr>
        <p:spPr>
          <a:xfrm>
            <a:off x="3568107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" name="Text Placeholder 97"/>
          <p:cNvSpPr>
            <a:spLocks noGrp="1"/>
          </p:cNvSpPr>
          <p:nvPr>
            <p:ph type="body" sz="quarter" idx="15"/>
          </p:nvPr>
        </p:nvSpPr>
        <p:spPr>
          <a:xfrm>
            <a:off x="3568107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5" name="Picture Placeholder 94"/>
          <p:cNvSpPr>
            <a:spLocks noGrp="1"/>
          </p:cNvSpPr>
          <p:nvPr>
            <p:ph type="pic" sz="quarter" idx="16"/>
          </p:nvPr>
        </p:nvSpPr>
        <p:spPr>
          <a:xfrm>
            <a:off x="6261673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6" name="Text Placeholder 97"/>
          <p:cNvSpPr>
            <a:spLocks noGrp="1"/>
          </p:cNvSpPr>
          <p:nvPr>
            <p:ph type="body" sz="quarter" idx="17"/>
          </p:nvPr>
        </p:nvSpPr>
        <p:spPr>
          <a:xfrm>
            <a:off x="6269168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7" name="Text Placeholder 97"/>
          <p:cNvSpPr>
            <a:spLocks noGrp="1"/>
          </p:cNvSpPr>
          <p:nvPr>
            <p:ph type="body" sz="quarter" idx="18"/>
          </p:nvPr>
        </p:nvSpPr>
        <p:spPr>
          <a:xfrm>
            <a:off x="6269168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2" name="Rectangle 91"/>
          <p:cNvSpPr/>
          <p:nvPr userDrawn="1"/>
        </p:nvSpPr>
        <p:spPr>
          <a:xfrm>
            <a:off x="8874897" y="800100"/>
            <a:ext cx="2574956" cy="5257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Picture Placeholder 94"/>
          <p:cNvSpPr>
            <a:spLocks noGrp="1"/>
          </p:cNvSpPr>
          <p:nvPr>
            <p:ph type="pic" sz="quarter" idx="19"/>
          </p:nvPr>
        </p:nvSpPr>
        <p:spPr>
          <a:xfrm>
            <a:off x="8954677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4" name="Text Placeholder 97"/>
          <p:cNvSpPr>
            <a:spLocks noGrp="1"/>
          </p:cNvSpPr>
          <p:nvPr>
            <p:ph type="body" sz="quarter" idx="20"/>
          </p:nvPr>
        </p:nvSpPr>
        <p:spPr>
          <a:xfrm>
            <a:off x="8962172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5" name="Text Placeholder 97"/>
          <p:cNvSpPr>
            <a:spLocks noGrp="1"/>
          </p:cNvSpPr>
          <p:nvPr>
            <p:ph type="body" sz="quarter" idx="21"/>
          </p:nvPr>
        </p:nvSpPr>
        <p:spPr>
          <a:xfrm>
            <a:off x="8962172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CE4FBD38-8EB1-43E7-AF7B-6BF79DE84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93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inf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&gt;&gt;&gt;&gt;&gt;&gt;&gt;&gt;&gt; Click to add picture &gt;</a:t>
            </a:r>
            <a:endParaRPr lang="aa-ET" dirty="0"/>
          </a:p>
        </p:txBody>
      </p:sp>
      <p:sp>
        <p:nvSpPr>
          <p:cNvPr id="9" name="Tijdelijke aanduiding voor tekst 25">
            <a:extLst>
              <a:ext uri="{FF2B5EF4-FFF2-40B4-BE49-F238E27FC236}">
                <a16:creationId xmlns:a16="http://schemas.microsoft.com/office/drawing/2014/main" id="{6A895D29-FC6A-432A-8385-E2F1D027CD96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flipH="1">
            <a:off x="7620000" y="1333500"/>
            <a:ext cx="3327400" cy="4343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lIns="1005840" tIns="2194560" rIns="182880" bIns="1188720"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BE"/>
              <a:t> </a:t>
            </a:r>
            <a:endParaRPr lang="aa-ET" dirty="0"/>
          </a:p>
        </p:txBody>
      </p:sp>
      <p:sp>
        <p:nvSpPr>
          <p:cNvPr id="253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0020" y="1479973"/>
            <a:ext cx="2992891" cy="1357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lang="aa-ET" sz="4800" b="0" kern="1200" dirty="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aa-ET" dirty="0"/>
          </a:p>
        </p:txBody>
      </p:sp>
      <p:sp>
        <p:nvSpPr>
          <p:cNvPr id="254" name="Tijdelijke aanduiding voor tekst 3">
            <a:extLst>
              <a:ext uri="{FF2B5EF4-FFF2-40B4-BE49-F238E27FC236}">
                <a16:creationId xmlns:a16="http://schemas.microsoft.com/office/drawing/2014/main" id="{C77A671E-B4FD-4971-A22F-87DB01A11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80275" y="2931187"/>
            <a:ext cx="2983043" cy="2606013"/>
          </a:xfrm>
          <a:prstGeom prst="rect">
            <a:avLst/>
          </a:prstGeom>
        </p:spPr>
        <p:txBody>
          <a:bodyPr lIns="0" tIns="0" rIns="0" bIns="91440">
            <a:normAutofit/>
          </a:bodyPr>
          <a:lstStyle>
            <a:lvl1pPr marL="0" indent="0">
              <a:buFontTx/>
              <a:buNone/>
              <a:defRPr lang="nl-NL" sz="24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7055229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426032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67299" y="1905000"/>
            <a:ext cx="2160000" cy="134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6763" y="3647804"/>
            <a:ext cx="10661665" cy="21687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FontTx/>
              <a:buNone/>
              <a:defRPr sz="36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05606C75-23E3-40D9-8891-36CC95A5D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6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67299" y="1905000"/>
            <a:ext cx="2160000" cy="134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6763" y="3647804"/>
            <a:ext cx="10661665" cy="21687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FontTx/>
              <a:buNone/>
              <a:defRPr sz="36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39474AF-F918-4445-822A-11483ED29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95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4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671D4-27B2-454B-AE5E-F7A0569B70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21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B625ABE2-4787-4DCE-8BBA-59C73CFF5E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0200" y="1794669"/>
            <a:ext cx="2097363" cy="324326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Georgia" panose="02040502050405020303" pitchFamily="18" charset="0"/>
              <a:buNone/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 3</a:t>
            </a:r>
          </a:p>
          <a:p>
            <a:pPr lvl="0"/>
            <a:r>
              <a:rPr lang="nl-NL" dirty="0"/>
              <a:t> 4</a:t>
            </a:r>
          </a:p>
          <a:p>
            <a:pPr lvl="0"/>
            <a:r>
              <a:rPr lang="nl-NL" dirty="0"/>
              <a:t> 5</a:t>
            </a:r>
          </a:p>
          <a:p>
            <a:pPr lvl="0"/>
            <a:r>
              <a:rPr lang="nl-NL" dirty="0"/>
              <a:t> 6</a:t>
            </a:r>
          </a:p>
          <a:p>
            <a:pPr lvl="0"/>
            <a:r>
              <a:rPr lang="nl-NL"/>
              <a:t> 7</a:t>
            </a:r>
            <a:endParaRPr lang="aa-ET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AEE0936-214A-4172-9057-144F7932C4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529" y="1794669"/>
            <a:ext cx="7986322" cy="32766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50000"/>
              </a:lnSpc>
              <a:spcBef>
                <a:spcPts val="0"/>
              </a:spcBef>
              <a:buFontTx/>
              <a:buNone/>
              <a:defRPr sz="2800"/>
            </a:lvl1pPr>
          </a:lstStyle>
          <a:p>
            <a:pPr lvl="0"/>
            <a:r>
              <a:rPr lang="en-US"/>
              <a:t>Click to add subtitle</a:t>
            </a:r>
            <a:endParaRPr lang="aa-ET" dirty="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20764-26A8-42F6-9496-CD0D928FF671}"/>
              </a:ext>
            </a:extLst>
          </p:cNvPr>
          <p:cNvSpPr txBox="1">
            <a:spLocks/>
          </p:cNvSpPr>
          <p:nvPr userDrawn="1"/>
        </p:nvSpPr>
        <p:spPr>
          <a:xfrm>
            <a:off x="262246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MELODY </a:t>
            </a:r>
            <a:r>
              <a:rPr lang="en-US" dirty="0"/>
              <a:t>Module 7.1 interagency cooperation Topic 7.2 Tabletop exercise </a:t>
            </a:r>
          </a:p>
        </p:txBody>
      </p:sp>
    </p:spTree>
    <p:extLst>
      <p:ext uri="{BB962C8B-B14F-4D97-AF65-F5344CB8AC3E}">
        <p14:creationId xmlns:p14="http://schemas.microsoft.com/office/powerpoint/2010/main" val="6346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e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224613" y="2263515"/>
            <a:ext cx="5209082" cy="2345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C9C767-9A67-4216-A05F-95382F81BA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7900" y="2254251"/>
            <a:ext cx="8839200" cy="2352674"/>
          </a:xfrm>
          <a:prstGeom prst="rect">
            <a:avLst/>
          </a:prstGeom>
          <a:solidFill>
            <a:schemeClr val="accent1"/>
          </a:solidFill>
        </p:spPr>
        <p:txBody>
          <a:bodyPr lIns="182880" tIns="182880" rIns="182880" bIns="182880" anchor="ctr" anchorCtr="0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subtitle</a:t>
            </a:r>
            <a:endParaRPr lang="aa-ET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1016545" y="2926279"/>
            <a:ext cx="719712" cy="801221"/>
          </a:xfrm>
          <a:prstGeom prst="rect">
            <a:avLst/>
          </a:prstGeom>
        </p:spPr>
      </p:pic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D96499E8-65D7-43CB-A988-E4C3A0CA7C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9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6763" y="1827482"/>
            <a:ext cx="1470223" cy="1471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09AA0D7A-FE33-4F8C-9C9B-2DF71EA202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563784" y="1810727"/>
            <a:ext cx="1517650" cy="1471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/>
            </a:lvl1pPr>
          </a:lstStyle>
          <a:p>
            <a:r>
              <a:rPr lang="en-US"/>
              <a:t>add icon</a:t>
            </a:r>
            <a:endParaRPr lang="aa-ET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05175" y="1822478"/>
            <a:ext cx="3333623" cy="147161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2" name="Tijdelijke aanduiding voor tekst 9">
            <a:extLst>
              <a:ext uri="{FF2B5EF4-FFF2-40B4-BE49-F238E27FC236}">
                <a16:creationId xmlns:a16="http://schemas.microsoft.com/office/drawing/2014/main" id="{21D06019-3674-4CC0-8571-2CD83FD684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5264" y="1810727"/>
            <a:ext cx="3269974" cy="147161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8844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3429000"/>
            <a:ext cx="4872037" cy="26289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569814" y="3429000"/>
            <a:ext cx="4872037" cy="26289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4E760BF5-7249-4DB5-9803-D0D4CFDAC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32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1388962"/>
            <a:ext cx="4872037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2" y="3429001"/>
            <a:ext cx="4872038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4415" y="1388962"/>
            <a:ext cx="4872037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544414" y="3429001"/>
            <a:ext cx="4872038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F722C3CE-2C1C-4376-838B-A2E2E4B4C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2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5" y="1408012"/>
            <a:ext cx="3348035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443415" y="1408012"/>
            <a:ext cx="3348036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4341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8101014" y="1408012"/>
            <a:ext cx="3348036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01012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51BE0F50-4A52-4A16-B2D7-5E9A5C82A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57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5" y="1408012"/>
            <a:ext cx="10682284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2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4341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01012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1FE5EDA9-F8D1-4C94-ABDE-44C66252E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20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2" y="800496"/>
            <a:ext cx="10658475" cy="9855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6762" y="1786072"/>
            <a:ext cx="10658475" cy="430199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CFA686B0-B459-430C-94B4-786FDA15E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8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800100"/>
            <a:ext cx="10658475" cy="7112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77A671E-B4FD-4971-A22F-87DB01A11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3200" y="1638300"/>
            <a:ext cx="4872038" cy="698501"/>
          </a:xfrm>
          <a:prstGeom prst="rect">
            <a:avLst/>
          </a:prstGeom>
        </p:spPr>
        <p:txBody>
          <a:bodyPr lIns="0" tIns="0" rIns="0" bIns="91440">
            <a:normAutofit/>
          </a:bodyPr>
          <a:lstStyle>
            <a:lvl1pPr marL="0" indent="0">
              <a:buFontTx/>
              <a:buNone/>
              <a:defRPr sz="2800" b="0">
                <a:solidFill>
                  <a:schemeClr val="accent1"/>
                </a:solidFill>
                <a:latin typeface="+mj-lt"/>
                <a:cs typeface="Segoe UI Semibold" panose="020B0702040204020203" pitchFamily="34" charset="0"/>
              </a:defRPr>
            </a:lvl1pPr>
          </a:lstStyle>
          <a:p>
            <a:pPr lvl="0"/>
            <a:endParaRPr lang="nl-NL" dirty="0"/>
          </a:p>
        </p:txBody>
      </p:sp>
      <p:sp>
        <p:nvSpPr>
          <p:cNvPr id="8" name="Tijdelijke aanduiding voor grafiek 7">
            <a:extLst>
              <a:ext uri="{FF2B5EF4-FFF2-40B4-BE49-F238E27FC236}">
                <a16:creationId xmlns:a16="http://schemas.microsoft.com/office/drawing/2014/main" id="{785BDB02-0669-46C1-BC18-4B6915F659E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66762" y="1638300"/>
            <a:ext cx="4872037" cy="441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/>
            </a:lvl1pPr>
          </a:lstStyle>
          <a:p>
            <a:endParaRPr lang="aa-ET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544414" y="2463800"/>
            <a:ext cx="4872037" cy="35941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B2DE0619-1801-481D-A1EF-733CB0879E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0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4128">
          <p15:clr>
            <a:srgbClr val="FBAE40"/>
          </p15:clr>
        </p15:guide>
        <p15:guide id="3" pos="3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806211"/>
            <a:ext cx="10663238" cy="88447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763" y="1825625"/>
            <a:ext cx="10658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 title="AlexandriaAlternativeReference"/>
          <p:cNvSpPr txBox="1"/>
          <p:nvPr userDrawn="1"/>
        </p:nvSpPr>
        <p:spPr>
          <a:xfrm>
            <a:off x="1117063" y="6587241"/>
            <a:ext cx="14400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780000" algn="r"/>
              </a:tabLst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kumimoji="0" lang="nl-BE" sz="8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799" y="6479665"/>
            <a:ext cx="369833" cy="1431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6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8" r:id="rId4"/>
    <p:sldLayoutId id="2147483702" r:id="rId5"/>
    <p:sldLayoutId id="2147483703" r:id="rId6"/>
    <p:sldLayoutId id="2147483704" r:id="rId7"/>
    <p:sldLayoutId id="2147483694" r:id="rId8"/>
    <p:sldLayoutId id="2147483670" r:id="rId9"/>
    <p:sldLayoutId id="2147483671" r:id="rId10"/>
    <p:sldLayoutId id="2147483667" r:id="rId11"/>
    <p:sldLayoutId id="2147483665" r:id="rId12"/>
    <p:sldLayoutId id="2147483698" r:id="rId13"/>
    <p:sldLayoutId id="2147483699" r:id="rId14"/>
    <p:sldLayoutId id="2147483685" r:id="rId15"/>
    <p:sldLayoutId id="2147483701" r:id="rId16"/>
    <p:sldLayoutId id="2147483697" r:id="rId17"/>
    <p:sldLayoutId id="2147483700" r:id="rId1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FranklinGotTExtCon" pitchFamily="2" charset="0"/>
          <a:ea typeface="+mj-ea"/>
          <a:cs typeface="+mj-cs"/>
        </a:defRPr>
      </a:lvl1pPr>
    </p:titleStyle>
    <p:bodyStyle>
      <a:lvl1pPr marL="355600" indent="-2667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lang="en-US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83">
          <p15:clr>
            <a:srgbClr val="F26B43"/>
          </p15:clr>
        </p15:guide>
        <p15:guide id="4" pos="7197">
          <p15:clr>
            <a:srgbClr val="F26B43"/>
          </p15:clr>
        </p15:guide>
        <p15:guide id="5" orient="horz" pos="504">
          <p15:clr>
            <a:srgbClr val="F26B43"/>
          </p15:clr>
        </p15:guide>
        <p15:guide id="6" orient="horz" pos="3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90549" y="4562727"/>
            <a:ext cx="10953749" cy="988255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</a:rPr>
              <a:t>Extra information that can be provided to the participants if needed/requested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7702" y="3429000"/>
            <a:ext cx="10953749" cy="988255"/>
          </a:xfrm>
        </p:spPr>
        <p:txBody>
          <a:bodyPr>
            <a:normAutofit/>
          </a:bodyPr>
          <a:lstStyle/>
          <a:p>
            <a:r>
              <a:rPr lang="en-US" dirty="0"/>
              <a:t>Incident in garage box</a:t>
            </a:r>
          </a:p>
        </p:txBody>
      </p:sp>
    </p:spTree>
    <p:extLst>
      <p:ext uri="{BB962C8B-B14F-4D97-AF65-F5344CB8AC3E}">
        <p14:creationId xmlns:p14="http://schemas.microsoft.com/office/powerpoint/2010/main" val="36458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53FFB6-7DF6-4CC3-8222-A05F6492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844" y="147551"/>
            <a:ext cx="11573156" cy="985576"/>
          </a:xfrm>
        </p:spPr>
        <p:txBody>
          <a:bodyPr/>
          <a:lstStyle/>
          <a:p>
            <a:r>
              <a:rPr lang="nl-NL" sz="4000" dirty="0"/>
              <a:t>Garage </a:t>
            </a:r>
            <a:r>
              <a:rPr lang="nl-NL" sz="4000" dirty="0" err="1"/>
              <a:t>boxes</a:t>
            </a:r>
            <a:r>
              <a:rPr lang="nl-NL" sz="4000" dirty="0"/>
              <a:t> </a:t>
            </a:r>
            <a:r>
              <a:rPr lang="nl-NL" sz="4000" dirty="0" err="1"/>
              <a:t>with</a:t>
            </a:r>
            <a:r>
              <a:rPr lang="nl-NL" sz="4000" dirty="0"/>
              <a:t> </a:t>
            </a:r>
            <a:r>
              <a:rPr lang="nl-NL" sz="4000" dirty="0" err="1"/>
              <a:t>location</a:t>
            </a:r>
            <a:r>
              <a:rPr lang="nl-NL" sz="4000" dirty="0"/>
              <a:t> of </a:t>
            </a:r>
            <a:r>
              <a:rPr lang="nl-NL" sz="4000" dirty="0" err="1"/>
              <a:t>victim</a:t>
            </a:r>
            <a:r>
              <a:rPr lang="nl-NL" sz="4000" dirty="0"/>
              <a:t> 1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55B281-3C41-420C-897A-360FE416C8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04DE8-5817-4F93-B039-70B749B03E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2</a:t>
            </a:fld>
            <a:endParaRPr lang="aa-E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94719C-9D60-43B6-9E57-BA5E43E9C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137" y="1133127"/>
            <a:ext cx="8478663" cy="53286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A7CCBEA-917E-43DF-920B-78CC9C51D9F8}"/>
              </a:ext>
            </a:extLst>
          </p:cNvPr>
          <p:cNvSpPr/>
          <p:nvPr/>
        </p:nvSpPr>
        <p:spPr>
          <a:xfrm>
            <a:off x="1869141" y="4531659"/>
            <a:ext cx="157330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victim</a:t>
            </a:r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1991C-4BC4-47E5-996F-C1BF523CB6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65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B55F7-7119-471B-999E-492CBB995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Flat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complaint</a:t>
            </a:r>
            <a:r>
              <a:rPr lang="nl-NL" dirty="0"/>
              <a:t> </a:t>
            </a:r>
            <a:r>
              <a:rPr lang="nl-NL" dirty="0" err="1"/>
              <a:t>about</a:t>
            </a:r>
            <a:r>
              <a:rPr lang="nl-NL" dirty="0"/>
              <a:t> </a:t>
            </a:r>
            <a:r>
              <a:rPr lang="nl-NL" dirty="0" err="1"/>
              <a:t>odour</a:t>
            </a:r>
            <a:r>
              <a:rPr lang="nl-NL" dirty="0"/>
              <a:t> </a:t>
            </a:r>
            <a:r>
              <a:rPr lang="nl-NL" dirty="0" err="1"/>
              <a:t>nuisance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CA9E0-BCFF-4B31-821C-D5D14C2DDA9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BF278-68DA-44B3-A4AC-833437743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3</a:t>
            </a:fld>
            <a:endParaRPr lang="aa-E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5EE531-9787-4A91-A4F4-C097E18AB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81" y="1347029"/>
            <a:ext cx="7984036" cy="5050337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34B6D84-3B9B-461C-97A7-8E0CFD37D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8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D53B1-BF1A-4B01-B8B6-793B3996B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Caller</a:t>
            </a:r>
            <a:r>
              <a:rPr lang="nl-NL" dirty="0"/>
              <a:t> 1: Reporter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victim</a:t>
            </a:r>
            <a:r>
              <a:rPr lang="nl-NL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909F3-0B58-45D6-9BBC-05FDFCD72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66762" y="1506071"/>
            <a:ext cx="8081403" cy="4891295"/>
          </a:xfrm>
        </p:spPr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24362-E84B-46BD-A234-295B6C7BF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4</a:t>
            </a:fld>
            <a:endParaRPr lang="aa-ET" dirty="0"/>
          </a:p>
        </p:txBody>
      </p:sp>
      <p:pic>
        <p:nvPicPr>
          <p:cNvPr id="7" name="Picture 6" descr="What is delirium? Symptoms, causes, diagnosis, and treatment">
            <a:extLst>
              <a:ext uri="{FF2B5EF4-FFF2-40B4-BE49-F238E27FC236}">
                <a16:creationId xmlns:a16="http://schemas.microsoft.com/office/drawing/2014/main" id="{6BFB7448-5622-47B4-963F-4958D582FA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77" y="1943416"/>
            <a:ext cx="6329045" cy="41992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0AE040-A040-42AC-999D-1F7A20490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CCFDA-691F-4529-9215-E78086499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Caller</a:t>
            </a:r>
            <a:r>
              <a:rPr lang="nl-NL" dirty="0"/>
              <a:t> 2: reporter of </a:t>
            </a:r>
            <a:r>
              <a:rPr lang="nl-NL" dirty="0" err="1"/>
              <a:t>odour</a:t>
            </a:r>
            <a:r>
              <a:rPr lang="nl-NL" dirty="0"/>
              <a:t> </a:t>
            </a:r>
            <a:r>
              <a:rPr lang="nl-NL" dirty="0" err="1"/>
              <a:t>nuisance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7828A-A446-4074-8F2F-D72F090996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79C163-45E6-4ECB-91FD-DBF439C3B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5</a:t>
            </a:fld>
            <a:endParaRPr lang="aa-ET" dirty="0"/>
          </a:p>
        </p:txBody>
      </p:sp>
      <p:pic>
        <p:nvPicPr>
          <p:cNvPr id="6" name="Picture 2" descr="Confused and Worried Old Man Stock Footage Video (100% Royalty-free)  14152664 | Shutterstock">
            <a:extLst>
              <a:ext uri="{FF2B5EF4-FFF2-40B4-BE49-F238E27FC236}">
                <a16:creationId xmlns:a16="http://schemas.microsoft.com/office/drawing/2014/main" id="{BE0E8DF6-06ED-429E-ABED-036C7751A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87" y="2578100"/>
            <a:ext cx="5380921" cy="302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406C730-DF6D-4368-A2DC-ECDA12BF23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11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A1896-3595-4C57-8989-5230DA6E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Front of </a:t>
            </a:r>
            <a:r>
              <a:rPr lang="nl-NL" dirty="0" err="1"/>
              <a:t>the</a:t>
            </a:r>
            <a:r>
              <a:rPr lang="nl-NL" dirty="0"/>
              <a:t> garage </a:t>
            </a:r>
            <a:r>
              <a:rPr lang="nl-NL" dirty="0" err="1"/>
              <a:t>boxes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949D0-A48C-45BD-B775-B33FF31D32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960421-17B4-44E5-8BB1-F502530175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6</a:t>
            </a:fld>
            <a:endParaRPr lang="aa-ET" dirty="0"/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42AEDF9D-49F3-455C-A25A-33089DD3E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889" y="1825625"/>
            <a:ext cx="5728221" cy="4351338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854BBFB-0235-458F-A643-1DE762EE06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14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0C62-6F1D-4F19-9022-959CAFD6A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Inside </a:t>
            </a:r>
            <a:r>
              <a:rPr lang="nl-NL" dirty="0" err="1"/>
              <a:t>the</a:t>
            </a:r>
            <a:r>
              <a:rPr lang="nl-NL" dirty="0"/>
              <a:t> garage box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67A68-FEFE-4836-BD3B-181EE929A8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D60092-D0ED-489C-9A8B-6F8972ABF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7</a:t>
            </a:fld>
            <a:endParaRPr lang="aa-ET" dirty="0"/>
          </a:p>
        </p:txBody>
      </p:sp>
      <p:pic>
        <p:nvPicPr>
          <p:cNvPr id="6" name="Content Placeholder 6" descr="Gewonde bij brand in garagebox in Drachten – Noordernieuws">
            <a:extLst>
              <a:ext uri="{FF2B5EF4-FFF2-40B4-BE49-F238E27FC236}">
                <a16:creationId xmlns:a16="http://schemas.microsoft.com/office/drawing/2014/main" id="{FD0762F3-7449-4A99-8691-B4F61343344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2058988"/>
            <a:ext cx="5219700" cy="378301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A822290-9764-464B-8D8F-6893335D9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63CDD-9BE7-4FB9-B95B-A341689EA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Laboratory</a:t>
            </a:r>
            <a:r>
              <a:rPr lang="nl-NL" dirty="0"/>
              <a:t> equipment in garage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06C75F-12AD-483A-B4BF-8003166F9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19" y="1680466"/>
            <a:ext cx="6726555" cy="448697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AC404-9AF4-4BE8-BAAC-B8F7A78DAD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02C3D-8E87-4106-BAE8-5B800FDE85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8</a:t>
            </a:fld>
            <a:endParaRPr lang="aa-ET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380D39-0501-4446-80C9-6A34DB3639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9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02978-04AF-466C-AA23-6B540CB0F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Laboratory</a:t>
            </a:r>
            <a:r>
              <a:rPr lang="nl-NL" dirty="0"/>
              <a:t> equipment in garage box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67BC8A-C117-432E-8EC7-02216FF9F6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14B5D-C2B6-4BF3-AFE8-2F69709D0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9</a:t>
            </a:fld>
            <a:endParaRPr lang="aa-E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5DB412-778D-4874-A208-C22FDA9DE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25" y="1870074"/>
            <a:ext cx="5086350" cy="434340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5E05DEB-2CA0-4F25-B95D-955F8633E0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TTX_2 Additional info_2022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55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023B7E"/>
      </a:accent1>
      <a:accent2>
        <a:srgbClr val="8CD3F6"/>
      </a:accent2>
      <a:accent3>
        <a:srgbClr val="035ECD"/>
      </a:accent3>
      <a:accent4>
        <a:srgbClr val="1FA8ED"/>
      </a:accent4>
      <a:accent5>
        <a:srgbClr val="D2EDFB"/>
      </a:accent5>
      <a:accent6>
        <a:srgbClr val="87BCFD"/>
      </a:accent6>
      <a:hlink>
        <a:srgbClr val="4C9BFC"/>
      </a:hlink>
      <a:folHlink>
        <a:srgbClr val="B3D5FD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SCK•CEN 2020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562873"/>
      </a:accent1>
      <a:accent2>
        <a:srgbClr val="984A9C"/>
      </a:accent2>
      <a:accent3>
        <a:srgbClr val="8ED8F8"/>
      </a:accent3>
      <a:accent4>
        <a:srgbClr val="034694"/>
      </a:accent4>
      <a:accent5>
        <a:srgbClr val="CACCD0"/>
      </a:accent5>
      <a:accent6>
        <a:srgbClr val="DFE0E2"/>
      </a:accent6>
      <a:hlink>
        <a:srgbClr val="BC58AE"/>
      </a:hlink>
      <a:folHlink>
        <a:srgbClr val="501D53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CK•CEN 2020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562873"/>
      </a:accent1>
      <a:accent2>
        <a:srgbClr val="984A9C"/>
      </a:accent2>
      <a:accent3>
        <a:srgbClr val="8ED8F8"/>
      </a:accent3>
      <a:accent4>
        <a:srgbClr val="034694"/>
      </a:accent4>
      <a:accent5>
        <a:srgbClr val="CACCD0"/>
      </a:accent5>
      <a:accent6>
        <a:srgbClr val="DFE0E2"/>
      </a:accent6>
      <a:hlink>
        <a:srgbClr val="BC58AE"/>
      </a:hlink>
      <a:folHlink>
        <a:srgbClr val="501D53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6CA55C041E9469925763F31B11A3D" ma:contentTypeVersion="1" ma:contentTypeDescription="Create a new document." ma:contentTypeScope="" ma:versionID="92af989f628d10ce198c0306dde8dcc2">
  <xsd:schema xmlns:xsd="http://www.w3.org/2001/XMLSchema" xmlns:xs="http://www.w3.org/2001/XMLSchema" xmlns:p="http://schemas.microsoft.com/office/2006/metadata/properties" xmlns:ns2="43d95f8d-e158-4ad4-850d-afacdd2d9ffb" targetNamespace="http://schemas.microsoft.com/office/2006/metadata/properties" ma:root="true" ma:fieldsID="0479815a72fa3ef5f5ce1ff27ab952f6" ns2:_="">
    <xsd:import namespace="43d95f8d-e158-4ad4-850d-afacdd2d9ff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d95f8d-e158-4ad4-850d-afacdd2d9ff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EC850A-7869-48B7-96B0-F6CB63FA3E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d95f8d-e158-4ad4-850d-afacdd2d9f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6115BD-B8E5-43B8-BE87-CD9F9669264D}">
  <ds:schemaRefs>
    <ds:schemaRef ds:uri="http://schemas.microsoft.com/office/2006/metadata/properties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43d95f8d-e158-4ad4-850d-afacdd2d9ffb"/>
    <ds:schemaRef ds:uri="http://schemas.microsoft.com/office/2006/documentManagement/types"/>
  </ds:schemaRefs>
</ds:datastoreItem>
</file>

<file path=customXml/itemProps3.xml><?xml version="1.0" encoding="utf-8"?>
<ds:datastoreItem xmlns:ds="http://schemas.openxmlformats.org/officeDocument/2006/customXml" ds:itemID="{71890A9C-5141-46E3-8622-FB72B9FEC1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10437</TotalTime>
  <Words>1250</Words>
  <Application>Microsoft Office PowerPoint</Application>
  <PresentationFormat>Widescreen</PresentationFormat>
  <Paragraphs>144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FranklinGotTExtCon</vt:lpstr>
      <vt:lpstr>Georgia</vt:lpstr>
      <vt:lpstr>Segoe UI</vt:lpstr>
      <vt:lpstr>Segoe UI Semibold</vt:lpstr>
      <vt:lpstr>Office Theme</vt:lpstr>
      <vt:lpstr>Incident in garage box</vt:lpstr>
      <vt:lpstr>Garage boxes with location of victim 1 </vt:lpstr>
      <vt:lpstr>Flat with complaint about odour nuisance</vt:lpstr>
      <vt:lpstr>Caller 1: Reporter of the victim  </vt:lpstr>
      <vt:lpstr>Caller 2: reporter of odour nuisance</vt:lpstr>
      <vt:lpstr>Front of the garage boxes</vt:lpstr>
      <vt:lpstr>Inside the garage box </vt:lpstr>
      <vt:lpstr>Laboratory equipment in garage </vt:lpstr>
      <vt:lpstr>Laboratory equipment in garage box </vt:lpstr>
    </vt:vector>
  </TitlesOfParts>
  <Company>SCK CEN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Dillen Roel</dc:creator>
  <cp:lastModifiedBy>Saskia Rutjes</cp:lastModifiedBy>
  <cp:revision>577</cp:revision>
  <cp:lastPrinted>2020-01-20T09:16:47Z</cp:lastPrinted>
  <dcterms:created xsi:type="dcterms:W3CDTF">2019-10-21T09:10:33Z</dcterms:created>
  <dcterms:modified xsi:type="dcterms:W3CDTF">2022-12-02T14:24:17Z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  <property fmtid="{D5CDD505-2E9C-101B-9397-08002B2CF9AE}" pid="3" name="ID">
    <vt:lpwstr>36860591</vt:lpwstr>
  </property>
  <property fmtid="{D5CDD505-2E9C-101B-9397-08002B2CF9AE}" pid="4" name="Name">
    <vt:lpwstr>PowerPoint Presentation with sample slides.pptx</vt:lpwstr>
  </property>
  <property fmtid="{D5CDD505-2E9C-101B-9397-08002B2CF9AE}" pid="5" name="SuppMarkings">
    <vt:lpwstr> </vt:lpwstr>
  </property>
  <property fmtid="{D5CDD505-2E9C-101B-9397-08002B2CF9AE}" pid="6" name="Security Clearance">
    <vt:lpwstr> </vt:lpwstr>
  </property>
  <property fmtid="{D5CDD505-2E9C-101B-9397-08002B2CF9AE}" pid="7" name="HyperLink">
    <vt:lpwstr>https://ecm.sckcen.be/OTCS/llisapi.dll/open/36860591</vt:lpwstr>
  </property>
  <property fmtid="{D5CDD505-2E9C-101B-9397-08002B2CF9AE}" pid="8" name="Common Attributes_Reference Number">
    <vt:lpwstr>&lt;generated automatically&gt;</vt:lpwstr>
  </property>
  <property fmtid="{D5CDD505-2E9C-101B-9397-08002B2CF9AE}" pid="9" name="Common Attributes_Short Reference">
    <vt:lpwstr>&lt;generated automatically&gt;</vt:lpwstr>
  </property>
  <property fmtid="{D5CDD505-2E9C-101B-9397-08002B2CF9AE}" pid="10" name="Common Attributes_Alternative Reference">
    <vt:lpwstr> </vt:lpwstr>
  </property>
  <property fmtid="{D5CDD505-2E9C-101B-9397-08002B2CF9AE}" pid="11" name="Common Attributes_Document Type">
    <vt:lpwstr>Presentation</vt:lpwstr>
  </property>
  <property fmtid="{D5CDD505-2E9C-101B-9397-08002B2CF9AE}" pid="12" name="Common Attributes_Author_Author Name">
    <vt:lpwstr>&lt;default creator&gt;</vt:lpwstr>
  </property>
  <property fmtid="{D5CDD505-2E9C-101B-9397-08002B2CF9AE}" pid="13" name="Common Attributes_Author_Author Affiliation">
    <vt:lpwstr>SCK•CEN</vt:lpwstr>
  </property>
  <property fmtid="{D5CDD505-2E9C-101B-9397-08002B2CF9AE}" pid="14" name="Common Attributes_Information Security Classification">
    <vt:lpwstr>Restricted</vt:lpwstr>
  </property>
  <property fmtid="{D5CDD505-2E9C-101B-9397-08002B2CF9AE}" pid="15" name="Common Attributes_ISC Motivation">
    <vt:lpwstr>ISC was automatically assigned.</vt:lpwstr>
  </property>
  <property fmtid="{D5CDD505-2E9C-101B-9397-08002B2CF9AE}" pid="16" name="Event Attributes_Event_Event Type">
    <vt:lpwstr> </vt:lpwstr>
  </property>
  <property fmtid="{D5CDD505-2E9C-101B-9397-08002B2CF9AE}" pid="17" name="Event Attributes_Event_Event Name">
    <vt:lpwstr> </vt:lpwstr>
  </property>
  <property fmtid="{D5CDD505-2E9C-101B-9397-08002B2CF9AE}" pid="18" name="Event Attributes_Event_Event Start Date">
    <vt:filetime>1900-01-01T00:00:00Z</vt:filetime>
  </property>
  <property fmtid="{D5CDD505-2E9C-101B-9397-08002B2CF9AE}" pid="19" name="Event Attributes_Event_Event End Date">
    <vt:filetime>1900-01-01T00:00:00Z</vt:filetime>
  </property>
  <property fmtid="{D5CDD505-2E9C-101B-9397-08002B2CF9AE}" pid="20" name="Event Attributes_Event_Event Location">
    <vt:lpwstr> </vt:lpwstr>
  </property>
  <property fmtid="{D5CDD505-2E9C-101B-9397-08002B2CF9AE}" pid="21" name="ContentTypeId">
    <vt:lpwstr>0x0101004956CA55C041E9469925763F31B11A3D</vt:lpwstr>
  </property>
</Properties>
</file>