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2"/>
  </p:notesMasterIdLst>
  <p:handoutMasterIdLst>
    <p:handoutMasterId r:id="rId13"/>
  </p:handoutMasterIdLst>
  <p:sldIdLst>
    <p:sldId id="256" r:id="rId5"/>
    <p:sldId id="388" r:id="rId6"/>
    <p:sldId id="389" r:id="rId7"/>
    <p:sldId id="421" r:id="rId8"/>
    <p:sldId id="422" r:id="rId9"/>
    <p:sldId id="423" r:id="rId10"/>
    <p:sldId id="42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skia Rutjes" initials="SR" lastIdx="5" clrIdx="0">
    <p:extLst>
      <p:ext uri="{19B8F6BF-5375-455C-9EA6-DF929625EA0E}">
        <p15:presenceInfo xmlns:p15="http://schemas.microsoft.com/office/powerpoint/2012/main" userId="Saskia Rutjes" providerId="None"/>
      </p:ext>
    </p:extLst>
  </p:cmAuthor>
  <p:cmAuthor id="2" name="igiene@outlook.it" initials="i" lastIdx="4" clrIdx="1">
    <p:extLst>
      <p:ext uri="{19B8F6BF-5375-455C-9EA6-DF929625EA0E}">
        <p15:presenceInfo xmlns:p15="http://schemas.microsoft.com/office/powerpoint/2012/main" userId="35791284ad5297e1" providerId="Windows Live"/>
      </p:ext>
    </p:extLst>
  </p:cmAuthor>
  <p:cmAuthor id="3" name="Mariachiara Carestia" initials="MC" lastIdx="1" clrIdx="2">
    <p:extLst>
      <p:ext uri="{19B8F6BF-5375-455C-9EA6-DF929625EA0E}">
        <p15:presenceInfo xmlns:p15="http://schemas.microsoft.com/office/powerpoint/2012/main" userId="Mariachiara Caresti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21E4AEA4-8DFA-4A89-87EB-49C32662AFE0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115" autoAdjust="0"/>
    <p:restoredTop sz="47474" autoAdjust="0"/>
  </p:normalViewPr>
  <p:slideViewPr>
    <p:cSldViewPr snapToGrid="0">
      <p:cViewPr>
        <p:scale>
          <a:sx n="70" d="100"/>
          <a:sy n="70" d="100"/>
        </p:scale>
        <p:origin x="1860" y="-648"/>
      </p:cViewPr>
      <p:guideLst/>
    </p:cSldViewPr>
  </p:slid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85" d="100"/>
          <a:sy n="85" d="100"/>
        </p:scale>
        <p:origin x="3804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5728245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Notes Placeholder 40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2" name="Slide Image Placeholder 4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89876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Module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7:</a:t>
            </a: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Improve interagency collaboration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Learning objective: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</a:t>
            </a:r>
            <a:r>
              <a:rPr lang="en-US" sz="800" b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reflect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tasks, responsibilities and capabilities of other agencies and </a:t>
            </a:r>
            <a:r>
              <a:rPr lang="en-US" sz="800" b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initiate</a:t>
            </a:r>
            <a:r>
              <a:rPr lang="en-US" sz="800" b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interagency collaboration</a:t>
            </a:r>
            <a:endParaRPr lang="en-US" sz="8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Melody Presentation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7.1P_1 Additional info_2022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Target audience: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Dispatch Officer, Fire Brigade, Police, Ambulance Services, Emergency Medical Services, General Practitioner </a:t>
            </a:r>
          </a:p>
          <a:p>
            <a:endParaRPr lang="en-US" sz="8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Title slide: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nl-NL" sz="800" b="0" dirty="0"/>
              <a:t>Incident in </a:t>
            </a:r>
            <a:r>
              <a:rPr lang="en-GB" sz="800" b="0" dirty="0"/>
              <a:t>municipality</a:t>
            </a:r>
            <a:r>
              <a:rPr lang="nl-NL" sz="800" b="0" dirty="0"/>
              <a:t> building</a:t>
            </a:r>
          </a:p>
          <a:p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Result:</a:t>
            </a:r>
            <a:r>
              <a:rPr lang="en-US" sz="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Instructions for the trainer:</a:t>
            </a:r>
            <a:r>
              <a:rPr lang="en-US" sz="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Show this pictures to the participants once they arrive on scene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8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nl-NL" sz="8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8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References for additional information: </a:t>
            </a:r>
          </a:p>
          <a:p>
            <a:endParaRPr lang="en-US" sz="8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Depicted illustration:</a:t>
            </a:r>
            <a:endParaRPr lang="nl-NL" sz="800" dirty="0"/>
          </a:p>
          <a:p>
            <a:r>
              <a:rPr lang="en-US" sz="8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Picture source &amp; IP</a:t>
            </a: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  <a:endParaRPr lang="en-US" sz="8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Text source &amp; IP:</a:t>
            </a:r>
            <a:endParaRPr lang="en-US" sz="8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nl-NL" sz="8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nl-NL" sz="8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65269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Module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7:</a:t>
            </a: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Improve interagency collaboration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Learning objective: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</a:t>
            </a:r>
            <a:r>
              <a:rPr lang="en-US" sz="800" b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reflect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tasks, responsibilities and capabilities of other agencies and </a:t>
            </a:r>
            <a:r>
              <a:rPr lang="en-US" sz="800" b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initiate</a:t>
            </a:r>
            <a:r>
              <a:rPr lang="en-US" sz="800" b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interagency collaboration</a:t>
            </a:r>
            <a:endParaRPr lang="en-US" sz="8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Melody Presentation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7.1P_1 Additional info_2022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Target audience: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Dispatch Officer, Fire Brigade, Police, Ambulance Services, Emergency Medical Services, General Practitioner </a:t>
            </a:r>
          </a:p>
          <a:p>
            <a:endParaRPr lang="en-US" sz="8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Title slide: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nl-NL" sz="800" dirty="0"/>
              <a:t>Front of </a:t>
            </a:r>
            <a:r>
              <a:rPr lang="nl-NL" sz="800" dirty="0" err="1"/>
              <a:t>municipality</a:t>
            </a:r>
            <a:r>
              <a:rPr lang="nl-NL" sz="800" dirty="0"/>
              <a:t> building </a:t>
            </a:r>
            <a:r>
              <a:rPr lang="nl-NL" sz="800" dirty="0" err="1"/>
              <a:t>with</a:t>
            </a:r>
            <a:r>
              <a:rPr lang="nl-NL" sz="800" dirty="0"/>
              <a:t> </a:t>
            </a:r>
            <a:r>
              <a:rPr lang="nl-NL" sz="800" dirty="0" err="1"/>
              <a:t>balcony</a:t>
            </a:r>
            <a:endParaRPr lang="nl-NL" sz="800" dirty="0"/>
          </a:p>
          <a:p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Result:</a:t>
            </a:r>
            <a:r>
              <a:rPr lang="en-US" sz="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Instructions for the trainer:</a:t>
            </a:r>
            <a:r>
              <a:rPr lang="en-US" sz="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Show this pictures to the participants once they arrive on scene </a:t>
            </a:r>
          </a:p>
          <a:p>
            <a:endParaRPr lang="en-US" sz="8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References for additional information: </a:t>
            </a:r>
          </a:p>
          <a:p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Depicted illustration:  </a:t>
            </a:r>
            <a:r>
              <a:rPr lang="nl-NL" sz="800" dirty="0"/>
              <a:t>https://komieuitrotterdamdan.nu/2018/06/26/stadhuis-vanaf-2-juli-alleen-toegankelijk-via-zij-ingangen/</a:t>
            </a:r>
          </a:p>
          <a:p>
            <a:r>
              <a:rPr lang="en-US" sz="8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Picture source &amp; IP</a:t>
            </a: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endParaRPr lang="en-US" sz="8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Text source &amp; IP:</a:t>
            </a:r>
            <a:endParaRPr lang="en-US" sz="8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nl-NL" sz="8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nl-NL" sz="800" dirty="0"/>
          </a:p>
        </p:txBody>
      </p:sp>
    </p:spTree>
    <p:extLst>
      <p:ext uri="{BB962C8B-B14F-4D97-AF65-F5344CB8AC3E}">
        <p14:creationId xmlns:p14="http://schemas.microsoft.com/office/powerpoint/2010/main" val="9823056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Module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7:</a:t>
            </a: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Improve interagency collaboration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Learning objective: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</a:t>
            </a:r>
            <a:r>
              <a:rPr lang="en-US" sz="800" b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reflect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tasks, responsibilities and capabilities of other agencies and </a:t>
            </a:r>
            <a:r>
              <a:rPr lang="en-US" sz="800" b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initiate</a:t>
            </a:r>
            <a:r>
              <a:rPr lang="en-US" sz="800" b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interagency collaboration</a:t>
            </a:r>
            <a:endParaRPr lang="en-US" sz="8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Melody Presentation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7.1P_1 Additional info_2022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Target audience: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Dispatch Officer, Fire Brigade, Police, Ambulance Services, Emergency Medical Services, General Practitioner </a:t>
            </a:r>
          </a:p>
          <a:p>
            <a:endParaRPr lang="en-US" sz="8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Title slide: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Side entrance to public desk</a:t>
            </a:r>
          </a:p>
          <a:p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Result:</a:t>
            </a:r>
            <a:r>
              <a:rPr lang="en-US" sz="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Instructions for the trainer:</a:t>
            </a:r>
            <a:r>
              <a:rPr lang="en-US" sz="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Show this pictures to the participants once they arrive on scene </a:t>
            </a:r>
          </a:p>
          <a:p>
            <a:endParaRPr lang="en-US" sz="8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References for additional information: </a:t>
            </a:r>
          </a:p>
          <a:p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Depicted illustration: </a:t>
            </a:r>
            <a:r>
              <a:rPr lang="nl-NL" sz="800" dirty="0"/>
              <a:t>https://www.rotterdam.nl/locaties/publiekslocatie-centrum//</a:t>
            </a:r>
          </a:p>
          <a:p>
            <a:r>
              <a:rPr lang="en-US" sz="8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Picture source &amp; IP</a:t>
            </a: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endParaRPr lang="en-US" sz="8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Text source &amp; IP:</a:t>
            </a:r>
            <a:endParaRPr lang="en-US" sz="8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nl-NL" sz="8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nl-NL" sz="800" dirty="0"/>
          </a:p>
        </p:txBody>
      </p:sp>
    </p:spTree>
    <p:extLst>
      <p:ext uri="{BB962C8B-B14F-4D97-AF65-F5344CB8AC3E}">
        <p14:creationId xmlns:p14="http://schemas.microsoft.com/office/powerpoint/2010/main" val="4669634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Module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7:</a:t>
            </a: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Improve interagency collaboration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Learning objective: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</a:t>
            </a:r>
            <a:r>
              <a:rPr lang="en-US" sz="800" b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reflect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tasks, responsibilities and capabilities of other agencies and </a:t>
            </a:r>
            <a:r>
              <a:rPr lang="en-US" sz="800" b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initiate</a:t>
            </a:r>
            <a:r>
              <a:rPr lang="en-US" sz="800" b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interagency collaboration</a:t>
            </a:r>
            <a:endParaRPr lang="en-US" sz="8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Melody Presentation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7.1P_1 Additional info_2022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Target audience: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Dispatch Officer, Fire Brigade, Police, Ambulance Services, Emergency Medical Services, General Practitioner </a:t>
            </a:r>
          </a:p>
          <a:p>
            <a:endParaRPr lang="en-US" sz="8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Title slide:</a:t>
            </a:r>
            <a:endParaRPr lang="en-US" sz="8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Result:</a:t>
            </a:r>
            <a:r>
              <a:rPr lang="en-US" sz="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Instructions for the trainer:</a:t>
            </a:r>
            <a:r>
              <a:rPr lang="en-US" sz="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Show this pictures to the participants once they arrive on scene </a:t>
            </a:r>
          </a:p>
          <a:p>
            <a:endParaRPr lang="en-US" sz="8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References for additional information: </a:t>
            </a:r>
          </a:p>
          <a:p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Depicted illustration: </a:t>
            </a:r>
            <a:r>
              <a:rPr lang="nl-NL" sz="800" dirty="0" err="1"/>
              <a:t>rotterdam</a:t>
            </a:r>
            <a:r>
              <a:rPr lang="nl-NL" sz="800" dirty="0"/>
              <a:t>-air-servicewinkel-stadhuis-</a:t>
            </a:r>
            <a:r>
              <a:rPr lang="nl-NL" sz="800" dirty="0" err="1"/>
              <a:t>rotterdam</a:t>
            </a:r>
            <a:r>
              <a:rPr lang="nl-NL" sz="800" dirty="0"/>
              <a:t>-</a:t>
            </a:r>
            <a:r>
              <a:rPr lang="nl-NL" sz="800" dirty="0" err="1"/>
              <a:t>def</a:t>
            </a:r>
            <a:r>
              <a:rPr lang="nl-NL" sz="800" dirty="0"/>
              <a:t>, </a:t>
            </a:r>
            <a:r>
              <a:rPr lang="nl-NL" sz="8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deMunnik-deJong</a:t>
            </a:r>
            <a:r>
              <a:rPr lang="nl-NL" sz="8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architecten &amp; Merk X</a:t>
            </a:r>
            <a:endParaRPr lang="nl-NL" sz="800" dirty="0"/>
          </a:p>
          <a:p>
            <a:r>
              <a:rPr lang="en-US" sz="8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Picture source &amp; IP</a:t>
            </a: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endParaRPr lang="en-US" sz="8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Text source &amp; IP:</a:t>
            </a:r>
            <a:endParaRPr lang="en-US" sz="8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nl-NL" sz="8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88294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Module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7:</a:t>
            </a: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Improve interagency collaboration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Learning objective: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</a:t>
            </a:r>
            <a:r>
              <a:rPr lang="en-US" sz="800" b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reflect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tasks, responsibilities and capabilities of other agencies and </a:t>
            </a:r>
            <a:r>
              <a:rPr lang="en-US" sz="800" b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initiate</a:t>
            </a:r>
            <a:r>
              <a:rPr lang="en-US" sz="800" b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interagency collaboration</a:t>
            </a:r>
            <a:endParaRPr lang="en-US" sz="8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Melody Presentation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7.1P_1 Additional info_2022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Target audience: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Dispatch Officer, Fire Brigade, Police, Ambulance Services, Emergency Medical Services, General Practitioner </a:t>
            </a:r>
          </a:p>
          <a:p>
            <a:endParaRPr lang="en-US" sz="8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Title slide: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nl-NL" sz="800" dirty="0"/>
              <a:t>Public desk</a:t>
            </a:r>
          </a:p>
          <a:p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Result:</a:t>
            </a:r>
            <a:r>
              <a:rPr lang="en-US" sz="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Instructions for the trainer:</a:t>
            </a:r>
            <a:r>
              <a:rPr lang="en-US" sz="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Show this pictures to the participants once the fire department has done a (virtual) reconnaissance of the building (part of the expected actions) after the first joint session </a:t>
            </a:r>
          </a:p>
          <a:p>
            <a:endParaRPr lang="en-US" sz="8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References for additional information: </a:t>
            </a:r>
          </a:p>
          <a:p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Depicted illustration: </a:t>
            </a:r>
            <a:r>
              <a:rPr lang="nl-NL" sz="800" dirty="0" err="1"/>
              <a:t>rotterdam</a:t>
            </a:r>
            <a:r>
              <a:rPr lang="nl-NL" sz="800" dirty="0"/>
              <a:t>-air-servicewinkel-stadhuis-</a:t>
            </a:r>
            <a:r>
              <a:rPr lang="nl-NL" sz="800" dirty="0" err="1"/>
              <a:t>rotterdam</a:t>
            </a:r>
            <a:r>
              <a:rPr lang="nl-NL" sz="800" dirty="0"/>
              <a:t>-</a:t>
            </a:r>
            <a:r>
              <a:rPr lang="nl-NL" sz="800" dirty="0" err="1"/>
              <a:t>def</a:t>
            </a:r>
            <a:r>
              <a:rPr lang="nl-NL" sz="800" dirty="0"/>
              <a:t>, </a:t>
            </a:r>
            <a:r>
              <a:rPr lang="nl-NL" sz="8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deMunnik-deJong</a:t>
            </a:r>
            <a:r>
              <a:rPr lang="nl-NL" sz="8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architecten &amp; Merk X</a:t>
            </a:r>
            <a:endParaRPr lang="nl-NL" sz="800" dirty="0"/>
          </a:p>
          <a:p>
            <a:r>
              <a:rPr lang="en-US" sz="8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Picture source &amp; IP</a:t>
            </a: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endParaRPr lang="en-US" sz="8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Text source &amp; IP:</a:t>
            </a:r>
            <a:endParaRPr lang="en-US" sz="8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nl-NL" sz="800" dirty="0"/>
          </a:p>
        </p:txBody>
      </p:sp>
    </p:spTree>
    <p:extLst>
      <p:ext uri="{BB962C8B-B14F-4D97-AF65-F5344CB8AC3E}">
        <p14:creationId xmlns:p14="http://schemas.microsoft.com/office/powerpoint/2010/main" val="33006738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Module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7:</a:t>
            </a: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Improve interagency collaboration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Learning objective: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</a:t>
            </a:r>
            <a:r>
              <a:rPr lang="en-US" sz="800" b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reflect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tasks, responsibilities and capabilities of other agencies and </a:t>
            </a:r>
            <a:r>
              <a:rPr lang="en-US" sz="800" b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initiate</a:t>
            </a:r>
            <a:r>
              <a:rPr lang="en-US" sz="800" b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interagency collaboration</a:t>
            </a:r>
            <a:endParaRPr lang="en-US" sz="8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Melody Presentation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7.1P_1 Additional info_2022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Target audience: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Dispatch Officer, Fire Brigade, Police, Ambulance Services, Emergency Medical Services, General Practitioner </a:t>
            </a:r>
          </a:p>
          <a:p>
            <a:endParaRPr lang="en-US" sz="8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Title slide: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nl-NL" sz="800" dirty="0" err="1"/>
              <a:t>Waiting</a:t>
            </a:r>
            <a:r>
              <a:rPr lang="nl-NL" sz="800" dirty="0"/>
              <a:t> area </a:t>
            </a:r>
          </a:p>
          <a:p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Result:</a:t>
            </a:r>
            <a:r>
              <a:rPr lang="en-US" sz="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Instructions for the trainer:</a:t>
            </a:r>
            <a:r>
              <a:rPr lang="en-US" sz="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Show this pictures to the participants once the fire department has done a (virtual) reconnaissance of the building (part of the expected actions) after the first joint session </a:t>
            </a:r>
          </a:p>
          <a:p>
            <a:endParaRPr lang="en-US" sz="8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References for additional information: </a:t>
            </a:r>
          </a:p>
          <a:p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Depicted illustration: </a:t>
            </a:r>
            <a:r>
              <a:rPr lang="nl-NL" sz="800" dirty="0" err="1"/>
              <a:t>rotterdam</a:t>
            </a:r>
            <a:r>
              <a:rPr lang="nl-NL" sz="800" dirty="0"/>
              <a:t>-air-servicewinkel-stadhuis-</a:t>
            </a:r>
            <a:r>
              <a:rPr lang="nl-NL" sz="800" dirty="0" err="1"/>
              <a:t>rotterdam</a:t>
            </a:r>
            <a:r>
              <a:rPr lang="nl-NL" sz="800" dirty="0"/>
              <a:t>-</a:t>
            </a:r>
            <a:r>
              <a:rPr lang="nl-NL" sz="800" dirty="0" err="1"/>
              <a:t>def</a:t>
            </a:r>
            <a:r>
              <a:rPr lang="nl-NL" sz="800" dirty="0"/>
              <a:t>, </a:t>
            </a:r>
            <a:r>
              <a:rPr lang="nl-NL" sz="8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deMunnik-deJong</a:t>
            </a:r>
            <a:r>
              <a:rPr lang="nl-NL" sz="8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architecten &amp; Merk X</a:t>
            </a:r>
            <a:endParaRPr lang="nl-NL" sz="800" dirty="0"/>
          </a:p>
          <a:p>
            <a:r>
              <a:rPr lang="en-US" sz="8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Picture source &amp; IP</a:t>
            </a: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endParaRPr lang="en-US" sz="8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Text source &amp; IP:</a:t>
            </a:r>
            <a:endParaRPr lang="en-US" sz="8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nl-NL" sz="800" dirty="0"/>
          </a:p>
          <a:p>
            <a:endParaRPr lang="nl-NL" sz="800" dirty="0"/>
          </a:p>
        </p:txBody>
      </p:sp>
    </p:spTree>
    <p:extLst>
      <p:ext uri="{BB962C8B-B14F-4D97-AF65-F5344CB8AC3E}">
        <p14:creationId xmlns:p14="http://schemas.microsoft.com/office/powerpoint/2010/main" val="39625455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Module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7:</a:t>
            </a: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Improve interagency collaboration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Learning objective: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</a:t>
            </a:r>
            <a:r>
              <a:rPr lang="en-US" sz="800" b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reflect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tasks, responsibilities and capabilities of other agencies and </a:t>
            </a:r>
            <a:r>
              <a:rPr lang="en-US" sz="800" b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initiate</a:t>
            </a:r>
            <a:r>
              <a:rPr lang="en-US" sz="800" b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interagency collaboration</a:t>
            </a:r>
            <a:endParaRPr lang="en-US" sz="8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Melody Presentation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7.1P_1 Additional info_2022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Target audience: 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Dispatch Officer, Fire Brigade, Police, Ambulance Services, Emergency Medical Services, General Practitioner </a:t>
            </a:r>
          </a:p>
          <a:p>
            <a:endParaRPr lang="en-US" sz="8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Title slide:</a:t>
            </a:r>
            <a:r>
              <a:rPr lang="en-US" sz="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nl-NL" sz="800" dirty="0" err="1"/>
              <a:t>Work</a:t>
            </a:r>
            <a:r>
              <a:rPr lang="nl-NL" sz="800" dirty="0"/>
              <a:t> </a:t>
            </a:r>
            <a:r>
              <a:rPr lang="nl-NL" sz="800" dirty="0" err="1"/>
              <a:t>spaces</a:t>
            </a:r>
            <a:endParaRPr lang="nl-NL" sz="800" dirty="0"/>
          </a:p>
          <a:p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Result:</a:t>
            </a:r>
            <a:r>
              <a:rPr lang="en-US" sz="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Instructions for the trainer:</a:t>
            </a:r>
            <a:r>
              <a:rPr lang="en-US" sz="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Show this pictures to the participants once the fire department has done a (virtual) reconnaissance of the building (part of the expected actions) after the first joint session </a:t>
            </a:r>
          </a:p>
          <a:p>
            <a:endParaRPr lang="en-US" sz="8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References for additional information: </a:t>
            </a:r>
          </a:p>
          <a:p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Depicted illustration: </a:t>
            </a:r>
            <a:r>
              <a:rPr lang="nl-NL" sz="800" dirty="0" err="1"/>
              <a:t>rotterdam</a:t>
            </a:r>
            <a:r>
              <a:rPr lang="nl-NL" sz="800" dirty="0"/>
              <a:t>-air-servicewinkel-stadhuis-</a:t>
            </a:r>
            <a:r>
              <a:rPr lang="nl-NL" sz="800" dirty="0" err="1"/>
              <a:t>rotterdam</a:t>
            </a:r>
            <a:r>
              <a:rPr lang="nl-NL" sz="800" dirty="0"/>
              <a:t>-</a:t>
            </a:r>
            <a:r>
              <a:rPr lang="nl-NL" sz="800" dirty="0" err="1"/>
              <a:t>def</a:t>
            </a:r>
            <a:r>
              <a:rPr lang="nl-NL" sz="800" dirty="0"/>
              <a:t>, </a:t>
            </a:r>
            <a:r>
              <a:rPr lang="nl-NL" sz="8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deMunnik-deJong</a:t>
            </a:r>
            <a:r>
              <a:rPr lang="nl-NL" sz="8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architecten &amp; Merk X</a:t>
            </a:r>
            <a:endParaRPr lang="nl-NL" sz="800" dirty="0"/>
          </a:p>
          <a:p>
            <a:r>
              <a:rPr lang="en-US" sz="8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Picture source &amp; IP</a:t>
            </a:r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endParaRPr lang="en-US" sz="8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Text source &amp; IP:</a:t>
            </a:r>
            <a:endParaRPr lang="en-US" sz="8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nl-NL" sz="800" dirty="0"/>
          </a:p>
          <a:p>
            <a:endParaRPr lang="nl-NL" sz="800" dirty="0"/>
          </a:p>
        </p:txBody>
      </p:sp>
    </p:spTree>
    <p:extLst>
      <p:ext uri="{BB962C8B-B14F-4D97-AF65-F5344CB8AC3E}">
        <p14:creationId xmlns:p14="http://schemas.microsoft.com/office/powerpoint/2010/main" val="1046295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jdelijke aanduiding voor tekst 16">
            <a:extLst>
              <a:ext uri="{FF2B5EF4-FFF2-40B4-BE49-F238E27FC236}">
                <a16:creationId xmlns:a16="http://schemas.microsoft.com/office/drawing/2014/main" id="{84146CB0-6BC6-4934-BF0B-44A468D3961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90550" y="5139525"/>
            <a:ext cx="10953749" cy="556425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 marL="0" indent="0" algn="ctr">
              <a:buFontTx/>
              <a:buNone/>
              <a:defRPr sz="2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endParaRPr lang="aa-ET" dirty="0"/>
          </a:p>
        </p:txBody>
      </p:sp>
      <p:sp>
        <p:nvSpPr>
          <p:cNvPr id="2687" name="Title Placeholder 1"/>
          <p:cNvSpPr>
            <a:spLocks noGrp="1"/>
          </p:cNvSpPr>
          <p:nvPr>
            <p:ph type="title"/>
          </p:nvPr>
        </p:nvSpPr>
        <p:spPr>
          <a:xfrm>
            <a:off x="590550" y="3948020"/>
            <a:ext cx="10953749" cy="90973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945060" y="1179353"/>
            <a:ext cx="2301880" cy="2486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081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8EDE2AA-5EC7-4E82-852A-FE7B050223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763" y="800099"/>
            <a:ext cx="5329237" cy="5588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defRPr sz="4400"/>
            </a:lvl1pPr>
          </a:lstStyle>
          <a:p>
            <a:endParaRPr lang="aa-ET" dirty="0"/>
          </a:p>
        </p:txBody>
      </p:sp>
      <p:sp>
        <p:nvSpPr>
          <p:cNvPr id="8" name="Tijdelijke aanduiding voor grafiek 7">
            <a:extLst>
              <a:ext uri="{FF2B5EF4-FFF2-40B4-BE49-F238E27FC236}">
                <a16:creationId xmlns:a16="http://schemas.microsoft.com/office/drawing/2014/main" id="{785BDB02-0669-46C1-BC18-4B6915F659E2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6553200" y="800101"/>
            <a:ext cx="4872038" cy="5257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FontTx/>
              <a:buNone/>
              <a:defRPr sz="1800" b="0"/>
            </a:lvl1pPr>
          </a:lstStyle>
          <a:p>
            <a:endParaRPr lang="aa-E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766762" y="1469037"/>
            <a:ext cx="5329237" cy="4588864"/>
          </a:xfrm>
        </p:spPr>
        <p:txBody>
          <a:bodyPr/>
          <a:lstStyle/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jdelijke aanduiding voor dianummer 5">
            <a:extLst>
              <a:ext uri="{FF2B5EF4-FFF2-40B4-BE49-F238E27FC236}">
                <a16:creationId xmlns:a16="http://schemas.microsoft.com/office/drawing/2014/main" id="{85ACB9A7-77F2-41DA-BDAD-3E1B26CA8C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0433" y="6479665"/>
            <a:ext cx="2743200" cy="230784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000" b="1">
                <a:solidFill>
                  <a:schemeClr val="tx1"/>
                </a:solidFill>
                <a:latin typeface="+mj-lt"/>
                <a:ea typeface="Segoe UI Black" panose="020B0A02040204020203" pitchFamily="34" charset="0"/>
                <a:cs typeface="Segoe UI Semibold" panose="020B0702040204020203" pitchFamily="34" charset="0"/>
              </a:defRPr>
            </a:lvl1pPr>
          </a:lstStyle>
          <a:p>
            <a:fld id="{A814E660-BF25-4843-B2A0-93C6E2B6253B}" type="slidenum">
              <a:rPr lang="aa-ET" smtClean="0"/>
              <a:pPr/>
              <a:t>‹#›</a:t>
            </a:fld>
            <a:endParaRPr lang="aa-ET" dirty="0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E68057AE-A061-45A2-8569-263140FACD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98690" y="6479665"/>
            <a:ext cx="10776247" cy="148485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1000" b="1"/>
            </a:lvl1pPr>
          </a:lstStyle>
          <a:p>
            <a:r>
              <a:rPr lang="en-US"/>
              <a:t>MELODY presentation 7.1 P: TTX_1 Additional 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9623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4128">
          <p15:clr>
            <a:srgbClr val="FBAE40"/>
          </p15:clr>
        </p15:guide>
        <p15:guide id="3" pos="3552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Pictur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8EDE2AA-5EC7-4E82-852A-FE7B050223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764" y="800100"/>
            <a:ext cx="5983288" cy="838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4400"/>
            </a:lvl1pPr>
          </a:lstStyle>
          <a:p>
            <a:endParaRPr lang="aa-ET" dirty="0"/>
          </a:p>
        </p:txBody>
      </p:sp>
      <p:sp>
        <p:nvSpPr>
          <p:cNvPr id="8" name="Tijdelijke aanduiding voor afbeelding 7">
            <a:extLst>
              <a:ext uri="{FF2B5EF4-FFF2-40B4-BE49-F238E27FC236}">
                <a16:creationId xmlns:a16="http://schemas.microsoft.com/office/drawing/2014/main" id="{DA1F5B52-3085-476E-BB6D-6FEB75BDE4A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000875" y="0"/>
            <a:ext cx="5191125" cy="685800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FontTx/>
              <a:buNone/>
              <a:defRPr/>
            </a:lvl1pPr>
          </a:lstStyle>
          <a:p>
            <a:endParaRPr lang="aa-ET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766763" y="1731364"/>
            <a:ext cx="6010275" cy="4326536"/>
          </a:xfrm>
        </p:spPr>
        <p:txBody>
          <a:bodyPr/>
          <a:lstStyle>
            <a:lvl1pPr marL="355600" indent="-355600">
              <a:defRPr/>
            </a:lvl1pPr>
            <a:lvl2pPr marL="622300" indent="-266700">
              <a:defRPr/>
            </a:lvl2pPr>
            <a:lvl3pPr marL="990600" indent="-266700">
              <a:defRPr/>
            </a:lvl3pPr>
            <a:lvl4pPr marL="1524000" indent="-266700">
              <a:defRPr/>
            </a:lvl4pPr>
            <a:lvl5pPr marL="1968500" indent="-355600">
              <a:defRPr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5ACB9A7-77F2-41DA-BDAD-3E1B26CA8C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0433" y="6479665"/>
            <a:ext cx="2743200" cy="230784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000" b="1">
                <a:solidFill>
                  <a:schemeClr val="tx1"/>
                </a:solidFill>
                <a:latin typeface="+mj-lt"/>
                <a:ea typeface="Segoe UI Black" panose="020B0A02040204020203" pitchFamily="34" charset="0"/>
                <a:cs typeface="Segoe UI Semibold" panose="020B0702040204020203" pitchFamily="34" charset="0"/>
              </a:defRPr>
            </a:lvl1pPr>
          </a:lstStyle>
          <a:p>
            <a:fld id="{A814E660-BF25-4843-B2A0-93C6E2B6253B}" type="slidenum">
              <a:rPr lang="aa-ET" smtClean="0"/>
              <a:pPr/>
              <a:t>‹#›</a:t>
            </a:fld>
            <a:endParaRPr lang="aa-ET" dirty="0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1A75C453-2061-474C-A05D-20FB4501A1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98690" y="6479665"/>
            <a:ext cx="10776247" cy="148485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1000" b="1"/>
            </a:lvl1pPr>
          </a:lstStyle>
          <a:p>
            <a:r>
              <a:rPr lang="en-US"/>
              <a:t>MELODY presentation 7.1 P: TTX_1 Additional 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6339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7F4BDD94-FB2C-4502-A2BB-86CAD3E5994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6763" y="2324100"/>
            <a:ext cx="10658474" cy="2197100"/>
          </a:xfrm>
          <a:prstGeom prst="rect">
            <a:avLst/>
          </a:prstGeom>
        </p:spPr>
        <p:txBody>
          <a:bodyPr lIns="1371600" tIns="0" rIns="1371600" bIns="0" anchor="ctr" anchorCtr="0">
            <a:noAutofit/>
          </a:bodyPr>
          <a:lstStyle>
            <a:lvl1pPr marL="0" indent="0" algn="ctr">
              <a:spcBef>
                <a:spcPts val="600"/>
              </a:spcBef>
              <a:buFontTx/>
              <a:buNone/>
              <a:defRPr sz="4400">
                <a:solidFill>
                  <a:schemeClr val="accent1"/>
                </a:solidFill>
                <a:latin typeface="FranklinGotTExtCon" pitchFamily="2" charset="0"/>
                <a:cs typeface="Segoe UI Semibold" panose="020B0702040204020203" pitchFamily="34" charset="0"/>
              </a:defRPr>
            </a:lvl1pPr>
          </a:lstStyle>
          <a:p>
            <a:pPr lvl="0"/>
            <a:r>
              <a:rPr lang="nl-NL"/>
              <a:t>Click to add a quote</a:t>
            </a:r>
            <a:endParaRPr lang="nl-NL" dirty="0"/>
          </a:p>
        </p:txBody>
      </p:sp>
      <p:sp>
        <p:nvSpPr>
          <p:cNvPr id="11" name="Tijdelijke aanduiding voor tekst 10">
            <a:extLst>
              <a:ext uri="{FF2B5EF4-FFF2-40B4-BE49-F238E27FC236}">
                <a16:creationId xmlns:a16="http://schemas.microsoft.com/office/drawing/2014/main" id="{0BF1D710-5F93-4654-8D54-CD40B1D335E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6763" y="4768439"/>
            <a:ext cx="10658474" cy="881063"/>
          </a:xfrm>
          <a:prstGeom prst="rect">
            <a:avLst/>
          </a:prstGeom>
        </p:spPr>
        <p:txBody>
          <a:bodyPr lIns="1828800" tIns="0" rIns="1828800" bIns="0">
            <a:normAutofit/>
          </a:bodyPr>
          <a:lstStyle>
            <a:lvl1pPr marL="0" indent="0" algn="ctr">
              <a:buFontTx/>
              <a:buNone/>
              <a:defRPr sz="2000" b="0" baseline="0">
                <a:solidFill>
                  <a:schemeClr val="accent3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pPr lvl="0"/>
            <a:r>
              <a:rPr lang="nl-BE"/>
              <a:t>Click to add a name</a:t>
            </a:r>
            <a:endParaRPr lang="aa-ET" dirty="0"/>
          </a:p>
        </p:txBody>
      </p:sp>
      <p:sp>
        <p:nvSpPr>
          <p:cNvPr id="208" name="Tijdelijke aanduiding voor dianummer 5">
            <a:extLst>
              <a:ext uri="{FF2B5EF4-FFF2-40B4-BE49-F238E27FC236}">
                <a16:creationId xmlns:a16="http://schemas.microsoft.com/office/drawing/2014/main" id="{85ACB9A7-77F2-41DA-BDAD-3E1B26CA8C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0433" y="6479665"/>
            <a:ext cx="2743200" cy="230784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000" b="1">
                <a:solidFill>
                  <a:schemeClr val="tx1"/>
                </a:solidFill>
                <a:latin typeface="+mj-lt"/>
                <a:ea typeface="Segoe UI Black" panose="020B0A02040204020203" pitchFamily="34" charset="0"/>
                <a:cs typeface="Segoe UI Semibold" panose="020B0702040204020203" pitchFamily="34" charset="0"/>
              </a:defRPr>
            </a:lvl1pPr>
          </a:lstStyle>
          <a:p>
            <a:fld id="{A814E660-BF25-4843-B2A0-93C6E2B6253B}" type="slidenum">
              <a:rPr lang="aa-ET" smtClean="0"/>
              <a:pPr/>
              <a:t>‹#›</a:t>
            </a:fld>
            <a:endParaRPr lang="aa-ET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0C0D79-14F4-41C0-B7D6-AC18C3694E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98690" y="6479665"/>
            <a:ext cx="10776247" cy="148485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1000" b="1"/>
            </a:lvl1pPr>
          </a:lstStyle>
          <a:p>
            <a:r>
              <a:rPr lang="en-US"/>
              <a:t>MELODY presentation 7.1 P: TTX_1 Additional 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6410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ictures with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Rectangle 80"/>
          <p:cNvSpPr/>
          <p:nvPr/>
        </p:nvSpPr>
        <p:spPr>
          <a:xfrm>
            <a:off x="3485781" y="800100"/>
            <a:ext cx="2574956" cy="5257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/>
          <p:cNvSpPr/>
          <p:nvPr/>
        </p:nvSpPr>
        <p:spPr>
          <a:xfrm>
            <a:off x="773727" y="800100"/>
            <a:ext cx="2574956" cy="5257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/>
          <p:cNvSpPr/>
          <p:nvPr/>
        </p:nvSpPr>
        <p:spPr>
          <a:xfrm>
            <a:off x="6181893" y="800100"/>
            <a:ext cx="2574956" cy="5257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FranklinGotTExtCon" pitchFamily="2" charset="0"/>
            </a:endParaRPr>
          </a:p>
        </p:txBody>
      </p:sp>
      <p:sp>
        <p:nvSpPr>
          <p:cNvPr id="96" name="Picture Placeholder 94"/>
          <p:cNvSpPr>
            <a:spLocks noGrp="1"/>
          </p:cNvSpPr>
          <p:nvPr>
            <p:ph type="pic" sz="quarter" idx="10"/>
          </p:nvPr>
        </p:nvSpPr>
        <p:spPr>
          <a:xfrm>
            <a:off x="856548" y="1897062"/>
            <a:ext cx="2405005" cy="3063875"/>
          </a:xfrm>
        </p:spPr>
        <p:txBody>
          <a:bodyPr anchor="ctr"/>
          <a:lstStyle>
            <a:lvl1pPr marL="8890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99" name="Text Placeholder 97"/>
          <p:cNvSpPr>
            <a:spLocks noGrp="1"/>
          </p:cNvSpPr>
          <p:nvPr>
            <p:ph type="body" sz="quarter" idx="11"/>
          </p:nvPr>
        </p:nvSpPr>
        <p:spPr>
          <a:xfrm>
            <a:off x="856548" y="982663"/>
            <a:ext cx="2405005" cy="712787"/>
          </a:xfrm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0" kern="1200" smtClean="0">
                <a:solidFill>
                  <a:schemeClr val="bg1"/>
                </a:solidFill>
                <a:latin typeface="FranklinGotTExtCon" pitchFamily="2" charset="0"/>
                <a:ea typeface="+mj-ea"/>
                <a:cs typeface="+mj-cs"/>
              </a:defRPr>
            </a:lvl1pPr>
            <a:lvl2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1" kern="120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1" kern="120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1" kern="120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1" name="Text Placeholder 97"/>
          <p:cNvSpPr>
            <a:spLocks noGrp="1"/>
          </p:cNvSpPr>
          <p:nvPr>
            <p:ph type="body" sz="quarter" idx="12"/>
          </p:nvPr>
        </p:nvSpPr>
        <p:spPr>
          <a:xfrm>
            <a:off x="856548" y="5162550"/>
            <a:ext cx="2405005" cy="817426"/>
          </a:xfrm>
        </p:spPr>
        <p:txBody>
          <a:bodyPr anchor="b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300" kern="1200">
                <a:solidFill>
                  <a:schemeClr val="bg1"/>
                </a:solidFill>
                <a:latin typeface="FranklinGotTExtCon" pitchFamily="2" charset="0"/>
                <a:ea typeface="+mn-ea"/>
                <a:cs typeface="+mn-cs"/>
              </a:defRPr>
            </a:lvl1pPr>
            <a:lvl2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1" kern="120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1" kern="120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1" kern="120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2" name="Picture Placeholder 94"/>
          <p:cNvSpPr>
            <a:spLocks noGrp="1"/>
          </p:cNvSpPr>
          <p:nvPr>
            <p:ph type="pic" sz="quarter" idx="13"/>
          </p:nvPr>
        </p:nvSpPr>
        <p:spPr>
          <a:xfrm>
            <a:off x="3568107" y="1897062"/>
            <a:ext cx="2405005" cy="3063875"/>
          </a:xfrm>
        </p:spPr>
        <p:txBody>
          <a:bodyPr anchor="ctr"/>
          <a:lstStyle>
            <a:lvl1pPr marL="8890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3" name="Text Placeholder 97"/>
          <p:cNvSpPr>
            <a:spLocks noGrp="1"/>
          </p:cNvSpPr>
          <p:nvPr>
            <p:ph type="body" sz="quarter" idx="14"/>
          </p:nvPr>
        </p:nvSpPr>
        <p:spPr>
          <a:xfrm>
            <a:off x="3568107" y="982663"/>
            <a:ext cx="2405005" cy="712787"/>
          </a:xfrm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0" kern="1200" smtClean="0">
                <a:solidFill>
                  <a:schemeClr val="bg1"/>
                </a:solidFill>
                <a:latin typeface="FranklinGotTExtCon" pitchFamily="2" charset="0"/>
                <a:ea typeface="+mj-ea"/>
                <a:cs typeface="+mj-cs"/>
              </a:defRPr>
            </a:lvl1pPr>
            <a:lvl2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1" kern="120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1" kern="120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1" kern="120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4" name="Text Placeholder 97"/>
          <p:cNvSpPr>
            <a:spLocks noGrp="1"/>
          </p:cNvSpPr>
          <p:nvPr>
            <p:ph type="body" sz="quarter" idx="15"/>
          </p:nvPr>
        </p:nvSpPr>
        <p:spPr>
          <a:xfrm>
            <a:off x="3568107" y="5162550"/>
            <a:ext cx="2405005" cy="817426"/>
          </a:xfrm>
        </p:spPr>
        <p:txBody>
          <a:bodyPr anchor="b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300" kern="1200">
                <a:solidFill>
                  <a:schemeClr val="bg1"/>
                </a:solidFill>
                <a:latin typeface="FranklinGotTExtCon" pitchFamily="2" charset="0"/>
                <a:ea typeface="+mn-ea"/>
                <a:cs typeface="+mn-cs"/>
              </a:defRPr>
            </a:lvl1pPr>
            <a:lvl2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1" kern="120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1" kern="120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1" kern="120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5" name="Picture Placeholder 94"/>
          <p:cNvSpPr>
            <a:spLocks noGrp="1"/>
          </p:cNvSpPr>
          <p:nvPr>
            <p:ph type="pic" sz="quarter" idx="16"/>
          </p:nvPr>
        </p:nvSpPr>
        <p:spPr>
          <a:xfrm>
            <a:off x="6261673" y="1897062"/>
            <a:ext cx="2405005" cy="3063875"/>
          </a:xfrm>
        </p:spPr>
        <p:txBody>
          <a:bodyPr anchor="ctr"/>
          <a:lstStyle>
            <a:lvl1pPr marL="8890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6" name="Text Placeholder 97"/>
          <p:cNvSpPr>
            <a:spLocks noGrp="1"/>
          </p:cNvSpPr>
          <p:nvPr>
            <p:ph type="body" sz="quarter" idx="17"/>
          </p:nvPr>
        </p:nvSpPr>
        <p:spPr>
          <a:xfrm>
            <a:off x="6269168" y="982663"/>
            <a:ext cx="2405005" cy="712787"/>
          </a:xfrm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0" kern="1200" smtClean="0">
                <a:solidFill>
                  <a:schemeClr val="bg1"/>
                </a:solidFill>
                <a:latin typeface="FranklinGotTExtCon" pitchFamily="2" charset="0"/>
                <a:ea typeface="+mj-ea"/>
                <a:cs typeface="+mj-cs"/>
              </a:defRPr>
            </a:lvl1pPr>
            <a:lvl2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1" kern="120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1" kern="120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1" kern="120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7" name="Text Placeholder 97"/>
          <p:cNvSpPr>
            <a:spLocks noGrp="1"/>
          </p:cNvSpPr>
          <p:nvPr>
            <p:ph type="body" sz="quarter" idx="18"/>
          </p:nvPr>
        </p:nvSpPr>
        <p:spPr>
          <a:xfrm>
            <a:off x="6269168" y="5162550"/>
            <a:ext cx="2405005" cy="817426"/>
          </a:xfrm>
        </p:spPr>
        <p:txBody>
          <a:bodyPr anchor="b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300" kern="1200">
                <a:solidFill>
                  <a:schemeClr val="bg1"/>
                </a:solidFill>
                <a:latin typeface="FranklinGotTExtCon" pitchFamily="2" charset="0"/>
                <a:ea typeface="+mn-ea"/>
                <a:cs typeface="+mn-cs"/>
              </a:defRPr>
            </a:lvl1pPr>
            <a:lvl2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1" kern="120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1" kern="120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1" kern="120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2" name="Rectangle 91"/>
          <p:cNvSpPr/>
          <p:nvPr userDrawn="1"/>
        </p:nvSpPr>
        <p:spPr>
          <a:xfrm>
            <a:off x="8874897" y="800100"/>
            <a:ext cx="2574956" cy="52578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Picture Placeholder 94"/>
          <p:cNvSpPr>
            <a:spLocks noGrp="1"/>
          </p:cNvSpPr>
          <p:nvPr>
            <p:ph type="pic" sz="quarter" idx="19"/>
          </p:nvPr>
        </p:nvSpPr>
        <p:spPr>
          <a:xfrm>
            <a:off x="8954677" y="1897062"/>
            <a:ext cx="2405005" cy="3063875"/>
          </a:xfrm>
        </p:spPr>
        <p:txBody>
          <a:bodyPr anchor="ctr"/>
          <a:lstStyle>
            <a:lvl1pPr marL="8890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94" name="Text Placeholder 97"/>
          <p:cNvSpPr>
            <a:spLocks noGrp="1"/>
          </p:cNvSpPr>
          <p:nvPr>
            <p:ph type="body" sz="quarter" idx="20"/>
          </p:nvPr>
        </p:nvSpPr>
        <p:spPr>
          <a:xfrm>
            <a:off x="8962172" y="982663"/>
            <a:ext cx="2405005" cy="712787"/>
          </a:xfrm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0" kern="1200" smtClean="0">
                <a:solidFill>
                  <a:schemeClr val="bg1"/>
                </a:solidFill>
                <a:latin typeface="FranklinGotTExtCon" pitchFamily="2" charset="0"/>
                <a:ea typeface="+mj-ea"/>
                <a:cs typeface="+mj-cs"/>
              </a:defRPr>
            </a:lvl1pPr>
            <a:lvl2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1" kern="120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1" kern="120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1" kern="120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5" name="Text Placeholder 97"/>
          <p:cNvSpPr>
            <a:spLocks noGrp="1"/>
          </p:cNvSpPr>
          <p:nvPr>
            <p:ph type="body" sz="quarter" idx="21"/>
          </p:nvPr>
        </p:nvSpPr>
        <p:spPr>
          <a:xfrm>
            <a:off x="8962172" y="5162550"/>
            <a:ext cx="2405005" cy="817426"/>
          </a:xfrm>
        </p:spPr>
        <p:txBody>
          <a:bodyPr anchor="b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300" kern="1200">
                <a:solidFill>
                  <a:schemeClr val="bg1"/>
                </a:solidFill>
                <a:latin typeface="FranklinGotTExtCon" pitchFamily="2" charset="0"/>
                <a:ea typeface="+mn-ea"/>
                <a:cs typeface="+mn-cs"/>
              </a:defRPr>
            </a:lvl1pPr>
            <a:lvl2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1" kern="120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1" kern="120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1" kern="120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9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A814E660-BF25-4843-B2A0-93C6E2B6253B}" type="slidenum">
              <a:rPr lang="aa-ET" smtClean="0"/>
              <a:pPr/>
              <a:t>‹#›</a:t>
            </a:fld>
            <a:endParaRPr lang="aa-ET" dirty="0"/>
          </a:p>
        </p:txBody>
      </p:sp>
      <p:sp>
        <p:nvSpPr>
          <p:cNvPr id="20" name="Footer Placeholder 5">
            <a:extLst>
              <a:ext uri="{FF2B5EF4-FFF2-40B4-BE49-F238E27FC236}">
                <a16:creationId xmlns:a16="http://schemas.microsoft.com/office/drawing/2014/main" id="{CE4FBD38-8EB1-43E7-AF7B-6BF79DE846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98690" y="6479665"/>
            <a:ext cx="10776247" cy="148485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1000" b="1"/>
            </a:lvl1pPr>
          </a:lstStyle>
          <a:p>
            <a:r>
              <a:rPr lang="en-US"/>
              <a:t>MELODY presentation 7.1 P: TTX_1 Additional 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4931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inf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jdelijke aanduiding voor afbeelding 14">
            <a:extLst>
              <a:ext uri="{FF2B5EF4-FFF2-40B4-BE49-F238E27FC236}">
                <a16:creationId xmlns:a16="http://schemas.microsoft.com/office/drawing/2014/main" id="{082B9D0C-0783-431C-BFBF-3A3AA871FE8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50000"/>
              <a:alpha val="78000"/>
            </a:schemeClr>
          </a:solidFill>
        </p:spPr>
        <p:txBody>
          <a:bodyPr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Tx/>
              <a:buFontTx/>
              <a:buNone/>
              <a:tabLst/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&gt;&gt;&gt;&gt;&gt;&gt;&gt;&gt;&gt; Click to add picture &gt;</a:t>
            </a:r>
            <a:endParaRPr lang="aa-ET" dirty="0"/>
          </a:p>
        </p:txBody>
      </p:sp>
      <p:sp>
        <p:nvSpPr>
          <p:cNvPr id="9" name="Tijdelijke aanduiding voor tekst 25">
            <a:extLst>
              <a:ext uri="{FF2B5EF4-FFF2-40B4-BE49-F238E27FC236}">
                <a16:creationId xmlns:a16="http://schemas.microsoft.com/office/drawing/2014/main" id="{6A895D29-FC6A-432A-8385-E2F1D027CD96}"/>
              </a:ext>
            </a:extLst>
          </p:cNvPr>
          <p:cNvSpPr>
            <a:spLocks noGrp="1" noChangeAspect="1"/>
          </p:cNvSpPr>
          <p:nvPr>
            <p:ph type="body" sz="quarter" idx="13" hasCustomPrompt="1"/>
          </p:nvPr>
        </p:nvSpPr>
        <p:spPr>
          <a:xfrm flipH="1">
            <a:off x="7620000" y="1333500"/>
            <a:ext cx="3327400" cy="43434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</p:spPr>
        <p:txBody>
          <a:bodyPr lIns="1005840" tIns="2194560" rIns="182880" bIns="1188720"/>
          <a:lstStyle>
            <a:lvl1pPr marL="0" indent="0">
              <a:buFontTx/>
              <a:buNone/>
              <a:defRPr sz="2400" b="1">
                <a:solidFill>
                  <a:schemeClr val="bg1"/>
                </a:solidFill>
                <a:latin typeface="+mj-lt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BE"/>
              <a:t> </a:t>
            </a:r>
            <a:endParaRPr lang="aa-ET" dirty="0"/>
          </a:p>
        </p:txBody>
      </p:sp>
      <p:sp>
        <p:nvSpPr>
          <p:cNvPr id="253" name="Titel 1">
            <a:extLst>
              <a:ext uri="{FF2B5EF4-FFF2-40B4-BE49-F238E27FC236}">
                <a16:creationId xmlns:a16="http://schemas.microsoft.com/office/drawing/2014/main" id="{F8EDE2AA-5EC7-4E82-852A-FE7B050223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80020" y="1479973"/>
            <a:ext cx="2992891" cy="1357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defRPr lang="aa-ET" sz="4800" b="0" kern="1200" dirty="0">
                <a:solidFill>
                  <a:schemeClr val="bg1"/>
                </a:solidFill>
                <a:latin typeface="FranklinGotTExtCon" pitchFamily="2" charset="0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aa-ET" dirty="0"/>
          </a:p>
        </p:txBody>
      </p:sp>
      <p:sp>
        <p:nvSpPr>
          <p:cNvPr id="254" name="Tijdelijke aanduiding voor tekst 3">
            <a:extLst>
              <a:ext uri="{FF2B5EF4-FFF2-40B4-BE49-F238E27FC236}">
                <a16:creationId xmlns:a16="http://schemas.microsoft.com/office/drawing/2014/main" id="{C77A671E-B4FD-4971-A22F-87DB01A11F1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80275" y="2931187"/>
            <a:ext cx="2983043" cy="2606013"/>
          </a:xfrm>
          <a:prstGeom prst="rect">
            <a:avLst/>
          </a:prstGeom>
        </p:spPr>
        <p:txBody>
          <a:bodyPr lIns="0" tIns="0" rIns="0" bIns="91440">
            <a:normAutofit/>
          </a:bodyPr>
          <a:lstStyle>
            <a:lvl1pPr marL="0" indent="0">
              <a:buFontTx/>
              <a:buNone/>
              <a:defRPr lang="nl-NL" sz="2400" kern="1200" dirty="0">
                <a:solidFill>
                  <a:schemeClr val="accent2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Tijdelijke aanduiding voor dianummer 5">
            <a:extLst>
              <a:ext uri="{FF2B5EF4-FFF2-40B4-BE49-F238E27FC236}">
                <a16:creationId xmlns:a16="http://schemas.microsoft.com/office/drawing/2014/main" id="{85ACB9A7-77F2-41DA-BDAD-3E1B26CA8C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0433" y="7055229"/>
            <a:ext cx="2743200" cy="230784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000" b="1">
                <a:solidFill>
                  <a:schemeClr val="tx1"/>
                </a:solidFill>
                <a:latin typeface="+mj-lt"/>
                <a:ea typeface="Segoe UI Black" panose="020B0A02040204020203" pitchFamily="34" charset="0"/>
                <a:cs typeface="Segoe UI Semibold" panose="020B0702040204020203" pitchFamily="34" charset="0"/>
              </a:defRPr>
            </a:lvl1pPr>
          </a:lstStyle>
          <a:p>
            <a:fld id="{A814E660-BF25-4843-B2A0-93C6E2B6253B}" type="slidenum">
              <a:rPr lang="aa-ET" smtClean="0"/>
              <a:pPr/>
              <a:t>‹#›</a:t>
            </a:fld>
            <a:endParaRPr lang="aa-ET" dirty="0"/>
          </a:p>
        </p:txBody>
      </p:sp>
    </p:spTree>
    <p:extLst>
      <p:ext uri="{BB962C8B-B14F-4D97-AF65-F5344CB8AC3E}">
        <p14:creationId xmlns:p14="http://schemas.microsoft.com/office/powerpoint/2010/main" val="4260322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&amp; Tex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jdelijke aanduiding voor afbeelding 3">
            <a:extLst>
              <a:ext uri="{FF2B5EF4-FFF2-40B4-BE49-F238E27FC236}">
                <a16:creationId xmlns:a16="http://schemas.microsoft.com/office/drawing/2014/main" id="{E2D5FF81-71AA-4A77-BAFA-7D04F841B056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067299" y="1905000"/>
            <a:ext cx="2160000" cy="1346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300"/>
              </a:spcBef>
              <a:buFontTx/>
              <a:buNone/>
              <a:defRPr sz="1100">
                <a:solidFill>
                  <a:schemeClr val="tx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6" name="Tijdelijke aanduiding voor tekst 9">
            <a:extLst>
              <a:ext uri="{FF2B5EF4-FFF2-40B4-BE49-F238E27FC236}">
                <a16:creationId xmlns:a16="http://schemas.microsoft.com/office/drawing/2014/main" id="{2F64FA00-F52F-4F8C-9ED0-8C00855A7D4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66763" y="3647804"/>
            <a:ext cx="10661665" cy="216879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ctr">
              <a:buFontTx/>
              <a:buNone/>
              <a:defRPr sz="3600">
                <a:solidFill>
                  <a:schemeClr val="accent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457200" indent="0">
              <a:buFontTx/>
              <a:buNone/>
              <a:defRPr>
                <a:latin typeface="+mj-lt"/>
              </a:defRPr>
            </a:lvl2pPr>
            <a:lvl3pPr marL="914400" indent="0">
              <a:buFontTx/>
              <a:buNone/>
              <a:defRPr>
                <a:latin typeface="+mj-lt"/>
              </a:defRPr>
            </a:lvl3pPr>
            <a:lvl4pPr marL="1371600" indent="0">
              <a:buFontTx/>
              <a:buNone/>
              <a:defRPr>
                <a:latin typeface="+mj-lt"/>
              </a:defRPr>
            </a:lvl4pPr>
            <a:lvl5pPr marL="1828800" indent="0">
              <a:buFontTx/>
              <a:buNone/>
              <a:defRPr>
                <a:latin typeface="+mj-lt"/>
              </a:defRPr>
            </a:lvl5pPr>
          </a:lstStyle>
          <a:p>
            <a:pPr lvl="0"/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5ACB9A7-77F2-41DA-BDAD-3E1B26CA8C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0433" y="6479665"/>
            <a:ext cx="2743200" cy="230784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000" b="1">
                <a:solidFill>
                  <a:schemeClr val="tx1"/>
                </a:solidFill>
                <a:latin typeface="+mj-lt"/>
                <a:ea typeface="Segoe UI Black" panose="020B0A02040204020203" pitchFamily="34" charset="0"/>
                <a:cs typeface="Segoe UI Semibold" panose="020B0702040204020203" pitchFamily="34" charset="0"/>
              </a:defRPr>
            </a:lvl1pPr>
          </a:lstStyle>
          <a:p>
            <a:fld id="{A814E660-BF25-4843-B2A0-93C6E2B6253B}" type="slidenum">
              <a:rPr lang="aa-ET" smtClean="0"/>
              <a:pPr/>
              <a:t>‹#›</a:t>
            </a:fld>
            <a:endParaRPr lang="aa-ET" dirty="0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05606C75-23E3-40D9-8891-36CC95A5D1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98690" y="6479665"/>
            <a:ext cx="10776247" cy="148485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1000" b="1"/>
            </a:lvl1pPr>
          </a:lstStyle>
          <a:p>
            <a:r>
              <a:rPr lang="en-US"/>
              <a:t>MELODY presentation 7.1 P: TTX_1 Additional 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967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&amp; Tex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jdelijke aanduiding voor afbeelding 3">
            <a:extLst>
              <a:ext uri="{FF2B5EF4-FFF2-40B4-BE49-F238E27FC236}">
                <a16:creationId xmlns:a16="http://schemas.microsoft.com/office/drawing/2014/main" id="{E2D5FF81-71AA-4A77-BAFA-7D04F841B056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067299" y="1905000"/>
            <a:ext cx="2160000" cy="1346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300"/>
              </a:spcBef>
              <a:buFontTx/>
              <a:buNone/>
              <a:defRPr sz="1100">
                <a:solidFill>
                  <a:schemeClr val="tx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6" name="Tijdelijke aanduiding voor tekst 9">
            <a:extLst>
              <a:ext uri="{FF2B5EF4-FFF2-40B4-BE49-F238E27FC236}">
                <a16:creationId xmlns:a16="http://schemas.microsoft.com/office/drawing/2014/main" id="{2F64FA00-F52F-4F8C-9ED0-8C00855A7D4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66763" y="3647804"/>
            <a:ext cx="10661665" cy="216879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ctr">
              <a:buFontTx/>
              <a:buNone/>
              <a:defRPr sz="3600">
                <a:solidFill>
                  <a:schemeClr val="accent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457200" indent="0">
              <a:buFontTx/>
              <a:buNone/>
              <a:defRPr>
                <a:latin typeface="+mj-lt"/>
              </a:defRPr>
            </a:lvl2pPr>
            <a:lvl3pPr marL="914400" indent="0">
              <a:buFontTx/>
              <a:buNone/>
              <a:defRPr>
                <a:latin typeface="+mj-lt"/>
              </a:defRPr>
            </a:lvl3pPr>
            <a:lvl4pPr marL="1371600" indent="0">
              <a:buFontTx/>
              <a:buNone/>
              <a:defRPr>
                <a:latin typeface="+mj-lt"/>
              </a:defRPr>
            </a:lvl4pPr>
            <a:lvl5pPr marL="1828800" indent="0">
              <a:buFontTx/>
              <a:buNone/>
              <a:defRPr>
                <a:latin typeface="+mj-lt"/>
              </a:defRPr>
            </a:lvl5pPr>
          </a:lstStyle>
          <a:p>
            <a:pPr lvl="0"/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5ACB9A7-77F2-41DA-BDAD-3E1B26CA8C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0433" y="6479665"/>
            <a:ext cx="2743200" cy="230784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000" b="1">
                <a:solidFill>
                  <a:schemeClr val="tx1"/>
                </a:solidFill>
                <a:latin typeface="+mj-lt"/>
                <a:ea typeface="Segoe UI Black" panose="020B0A02040204020203" pitchFamily="34" charset="0"/>
                <a:cs typeface="Segoe UI Semibold" panose="020B0702040204020203" pitchFamily="34" charset="0"/>
              </a:defRPr>
            </a:lvl1pPr>
          </a:lstStyle>
          <a:p>
            <a:fld id="{A814E660-BF25-4843-B2A0-93C6E2B6253B}" type="slidenum">
              <a:rPr lang="aa-ET" smtClean="0"/>
              <a:pPr/>
              <a:t>‹#›</a:t>
            </a:fld>
            <a:endParaRPr lang="aa-ET" dirty="0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139474AF-F918-4445-822A-11483ED295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98690" y="6479665"/>
            <a:ext cx="10776247" cy="148485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1000" b="1"/>
            </a:lvl1pPr>
          </a:lstStyle>
          <a:p>
            <a:r>
              <a:rPr lang="en-US"/>
              <a:t>MELODY presentation 7.1 P: TTX_1 Additional 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8958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7405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814E660-BF25-4843-B2A0-93C6E2B6253B}" type="slidenum">
              <a:rPr lang="aa-ET" smtClean="0"/>
              <a:pPr/>
              <a:t>‹#›</a:t>
            </a:fld>
            <a:endParaRPr lang="aa-ET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7671D4-27B2-454B-AE5E-F7A0569B70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98690" y="6479665"/>
            <a:ext cx="10776247" cy="148485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1000" b="1"/>
            </a:lvl1pPr>
          </a:lstStyle>
          <a:p>
            <a:r>
              <a:rPr lang="en-US"/>
              <a:t>MELODY presentation 7.1 P: TTX_1 Additional 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1214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ex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jdelijke aanduiding voor tekst 14">
            <a:extLst>
              <a:ext uri="{FF2B5EF4-FFF2-40B4-BE49-F238E27FC236}">
                <a16:creationId xmlns:a16="http://schemas.microsoft.com/office/drawing/2014/main" id="{B625ABE2-4787-4DCE-8BBA-59C73CFF5EF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220200" y="1794669"/>
            <a:ext cx="2097363" cy="3243262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Georgia" panose="02040502050405020303" pitchFamily="18" charset="0"/>
              <a:buNone/>
              <a:defRPr sz="2800" b="1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nl-NL" dirty="0"/>
              <a:t> 3</a:t>
            </a:r>
          </a:p>
          <a:p>
            <a:pPr lvl="0"/>
            <a:r>
              <a:rPr lang="nl-NL" dirty="0"/>
              <a:t> 4</a:t>
            </a:r>
          </a:p>
          <a:p>
            <a:pPr lvl="0"/>
            <a:r>
              <a:rPr lang="nl-NL" dirty="0"/>
              <a:t> 5</a:t>
            </a:r>
          </a:p>
          <a:p>
            <a:pPr lvl="0"/>
            <a:r>
              <a:rPr lang="nl-NL" dirty="0"/>
              <a:t> 6</a:t>
            </a:r>
          </a:p>
          <a:p>
            <a:pPr lvl="0"/>
            <a:r>
              <a:rPr lang="nl-NL"/>
              <a:t> 7</a:t>
            </a:r>
            <a:endParaRPr lang="aa-ET" dirty="0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3AEE0936-214A-4172-9057-144F7932C4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19529" y="1794669"/>
            <a:ext cx="7986322" cy="3276600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lvl1pPr marL="0" indent="0" algn="r">
              <a:lnSpc>
                <a:spcPct val="150000"/>
              </a:lnSpc>
              <a:spcBef>
                <a:spcPts val="0"/>
              </a:spcBef>
              <a:buFontTx/>
              <a:buNone/>
              <a:defRPr sz="2800"/>
            </a:lvl1pPr>
          </a:lstStyle>
          <a:p>
            <a:pPr lvl="0"/>
            <a:r>
              <a:rPr lang="en-US"/>
              <a:t>Click to add subtitle</a:t>
            </a:r>
            <a:endParaRPr lang="aa-ET" dirty="0"/>
          </a:p>
        </p:txBody>
      </p:sp>
      <p:sp>
        <p:nvSpPr>
          <p:cNvPr id="11" name="Tijdelijke aanduiding voor dianummer 5">
            <a:extLst>
              <a:ext uri="{FF2B5EF4-FFF2-40B4-BE49-F238E27FC236}">
                <a16:creationId xmlns:a16="http://schemas.microsoft.com/office/drawing/2014/main" id="{85ACB9A7-77F2-41DA-BDAD-3E1B26CA8C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0433" y="6479665"/>
            <a:ext cx="2743200" cy="230784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000" b="1">
                <a:solidFill>
                  <a:schemeClr val="tx1"/>
                </a:solidFill>
                <a:latin typeface="+mj-lt"/>
                <a:ea typeface="Segoe UI Black" panose="020B0A02040204020203" pitchFamily="34" charset="0"/>
                <a:cs typeface="Segoe UI Semibold" panose="020B0702040204020203" pitchFamily="34" charset="0"/>
              </a:defRPr>
            </a:lvl1pPr>
          </a:lstStyle>
          <a:p>
            <a:fld id="{A814E660-BF25-4843-B2A0-93C6E2B6253B}" type="slidenum">
              <a:rPr lang="aa-ET" smtClean="0"/>
              <a:pPr/>
              <a:t>‹#›</a:t>
            </a:fld>
            <a:endParaRPr lang="aa-ET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E20764-26A8-42F6-9496-CD0D928FF671}"/>
              </a:ext>
            </a:extLst>
          </p:cNvPr>
          <p:cNvSpPr txBox="1">
            <a:spLocks/>
          </p:cNvSpPr>
          <p:nvPr userDrawn="1"/>
        </p:nvSpPr>
        <p:spPr>
          <a:xfrm>
            <a:off x="262246" y="6479665"/>
            <a:ext cx="10776247" cy="148485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en-US"/>
            </a:defPPr>
            <a:lvl1pPr marL="0" algn="l" defTabSz="914400" rtl="0" eaLnBrk="1" latinLnBrk="0" hangingPunct="1">
              <a:defRPr sz="1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MELODY Module 7.1 interagency cooperation Topic 7.2 Tabletop exercise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4681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titel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224613" y="2263515"/>
            <a:ext cx="5209082" cy="2345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AC9C767-9A67-4216-A05F-95382F81BA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47900" y="2254251"/>
            <a:ext cx="8839200" cy="2352674"/>
          </a:xfrm>
          <a:prstGeom prst="rect">
            <a:avLst/>
          </a:prstGeom>
          <a:solidFill>
            <a:schemeClr val="accent1"/>
          </a:solidFill>
        </p:spPr>
        <p:txBody>
          <a:bodyPr lIns="182880" tIns="182880" rIns="182880" bIns="182880" anchor="ctr" anchorCtr="0">
            <a:norm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subtitle</a:t>
            </a:r>
            <a:endParaRPr lang="aa-ET" dirty="0"/>
          </a:p>
        </p:txBody>
      </p:sp>
      <p:sp>
        <p:nvSpPr>
          <p:cNvPr id="7" name="Tijdelijke aanduiding voor dianummer 5">
            <a:extLst>
              <a:ext uri="{FF2B5EF4-FFF2-40B4-BE49-F238E27FC236}">
                <a16:creationId xmlns:a16="http://schemas.microsoft.com/office/drawing/2014/main" id="{85ACB9A7-77F2-41DA-BDAD-3E1B26CA8C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0433" y="6479665"/>
            <a:ext cx="2743200" cy="230784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000" b="1">
                <a:solidFill>
                  <a:schemeClr val="tx1"/>
                </a:solidFill>
                <a:latin typeface="+mj-lt"/>
                <a:ea typeface="Segoe UI Black" panose="020B0A02040204020203" pitchFamily="34" charset="0"/>
                <a:cs typeface="Segoe UI Semibold" panose="020B0702040204020203" pitchFamily="34" charset="0"/>
              </a:defRPr>
            </a:lvl1pPr>
          </a:lstStyle>
          <a:p>
            <a:fld id="{A814E660-BF25-4843-B2A0-93C6E2B6253B}" type="slidenum">
              <a:rPr lang="aa-ET" smtClean="0"/>
              <a:pPr/>
              <a:t>‹#›</a:t>
            </a:fld>
            <a:endParaRPr lang="aa-ET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H="1">
            <a:off x="1016545" y="2926279"/>
            <a:ext cx="719712" cy="801221"/>
          </a:xfrm>
          <a:prstGeom prst="rect">
            <a:avLst/>
          </a:prstGeom>
        </p:spPr>
      </p:pic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D96499E8-65D7-43CB-A988-E4C3A0CA7C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98690" y="6479665"/>
            <a:ext cx="10776247" cy="148485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1000" b="1"/>
            </a:lvl1pPr>
          </a:lstStyle>
          <a:p>
            <a:r>
              <a:rPr lang="en-US"/>
              <a:t>MELODY presentation 7.1 P: TTX_1 Additional 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8975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ing slide with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afbeelding 3">
            <a:extLst>
              <a:ext uri="{FF2B5EF4-FFF2-40B4-BE49-F238E27FC236}">
                <a16:creationId xmlns:a16="http://schemas.microsoft.com/office/drawing/2014/main" id="{E2D5FF81-71AA-4A77-BAFA-7D04F841B056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66763" y="1827482"/>
            <a:ext cx="1470223" cy="147161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300"/>
              </a:spcBef>
              <a:buFontTx/>
              <a:buNone/>
              <a:defRPr sz="1100"/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8" name="Tijdelijke aanduiding voor afbeelding 3">
            <a:extLst>
              <a:ext uri="{FF2B5EF4-FFF2-40B4-BE49-F238E27FC236}">
                <a16:creationId xmlns:a16="http://schemas.microsoft.com/office/drawing/2014/main" id="{09AA0D7A-FE33-4F8C-9C9B-2DF71EA202B7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563784" y="1810727"/>
            <a:ext cx="1517650" cy="147161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300"/>
              </a:spcBef>
              <a:buFontTx/>
              <a:buNone/>
              <a:defRPr sz="1100"/>
            </a:lvl1pPr>
          </a:lstStyle>
          <a:p>
            <a:r>
              <a:rPr lang="en-US"/>
              <a:t>add icon</a:t>
            </a:r>
            <a:endParaRPr lang="aa-ET" dirty="0"/>
          </a:p>
        </p:txBody>
      </p:sp>
      <p:sp>
        <p:nvSpPr>
          <p:cNvPr id="10" name="Tijdelijke aanduiding voor tekst 9">
            <a:extLst>
              <a:ext uri="{FF2B5EF4-FFF2-40B4-BE49-F238E27FC236}">
                <a16:creationId xmlns:a16="http://schemas.microsoft.com/office/drawing/2014/main" id="{2F64FA00-F52F-4F8C-9ED0-8C00855A7D4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305175" y="1822478"/>
            <a:ext cx="3333623" cy="1471612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l">
              <a:buFontTx/>
              <a:buNone/>
              <a:defRPr sz="2800">
                <a:solidFill>
                  <a:schemeClr val="accent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457200" indent="0">
              <a:buFontTx/>
              <a:buNone/>
              <a:defRPr>
                <a:latin typeface="+mj-lt"/>
              </a:defRPr>
            </a:lvl2pPr>
            <a:lvl3pPr marL="914400" indent="0">
              <a:buFontTx/>
              <a:buNone/>
              <a:defRPr>
                <a:latin typeface="+mj-lt"/>
              </a:defRPr>
            </a:lvl3pPr>
            <a:lvl4pPr marL="1371600" indent="0">
              <a:buFontTx/>
              <a:buNone/>
              <a:defRPr>
                <a:latin typeface="+mj-lt"/>
              </a:defRPr>
            </a:lvl4pPr>
            <a:lvl5pPr marL="1828800" indent="0">
              <a:buFontTx/>
              <a:buNone/>
              <a:defRPr>
                <a:latin typeface="+mj-lt"/>
              </a:defRPr>
            </a:lvl5pPr>
          </a:lstStyle>
          <a:p>
            <a:pPr lvl="0"/>
            <a:endParaRPr lang="nl-NL" dirty="0"/>
          </a:p>
        </p:txBody>
      </p:sp>
      <p:sp>
        <p:nvSpPr>
          <p:cNvPr id="12" name="Tijdelijke aanduiding voor tekst 9">
            <a:extLst>
              <a:ext uri="{FF2B5EF4-FFF2-40B4-BE49-F238E27FC236}">
                <a16:creationId xmlns:a16="http://schemas.microsoft.com/office/drawing/2014/main" id="{21D06019-3674-4CC0-8571-2CD83FD684E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155264" y="1810727"/>
            <a:ext cx="3269974" cy="1471612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l">
              <a:buFontTx/>
              <a:buNone/>
              <a:defRPr sz="2800">
                <a:solidFill>
                  <a:schemeClr val="accent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457200" indent="0">
              <a:buFontTx/>
              <a:buNone/>
              <a:defRPr>
                <a:latin typeface="+mj-lt"/>
              </a:defRPr>
            </a:lvl2pPr>
            <a:lvl3pPr marL="914400" indent="0">
              <a:buFontTx/>
              <a:buNone/>
              <a:defRPr>
                <a:latin typeface="+mj-lt"/>
              </a:defRPr>
            </a:lvl3pPr>
            <a:lvl4pPr marL="1371600" indent="0">
              <a:buFontTx/>
              <a:buNone/>
              <a:defRPr>
                <a:latin typeface="+mj-lt"/>
              </a:defRPr>
            </a:lvl4pPr>
            <a:lvl5pPr marL="1828800" indent="0">
              <a:buFontTx/>
              <a:buNone/>
              <a:defRPr>
                <a:latin typeface="+mj-lt"/>
              </a:defRPr>
            </a:lvl5pPr>
          </a:lstStyle>
          <a:p>
            <a:pPr lvl="0"/>
            <a:endParaRPr lang="nl-NL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66762" y="806211"/>
            <a:ext cx="10658476" cy="88447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5"/>
          <p:cNvSpPr>
            <a:spLocks noGrp="1"/>
          </p:cNvSpPr>
          <p:nvPr>
            <p:ph type="body" sz="quarter" idx="19" hasCustomPrompt="1"/>
          </p:nvPr>
        </p:nvSpPr>
        <p:spPr>
          <a:xfrm>
            <a:off x="766763" y="3429000"/>
            <a:ext cx="4872037" cy="2628900"/>
          </a:xfrm>
        </p:spPr>
        <p:txBody>
          <a:bodyPr/>
          <a:lstStyle/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5"/>
          <p:cNvSpPr>
            <a:spLocks noGrp="1"/>
          </p:cNvSpPr>
          <p:nvPr>
            <p:ph type="body" sz="quarter" idx="20" hasCustomPrompt="1"/>
          </p:nvPr>
        </p:nvSpPr>
        <p:spPr>
          <a:xfrm>
            <a:off x="6569814" y="3429000"/>
            <a:ext cx="4872037" cy="2628900"/>
          </a:xfrm>
        </p:spPr>
        <p:txBody>
          <a:bodyPr/>
          <a:lstStyle/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ijdelijke aanduiding voor dianummer 5">
            <a:extLst>
              <a:ext uri="{FF2B5EF4-FFF2-40B4-BE49-F238E27FC236}">
                <a16:creationId xmlns:a16="http://schemas.microsoft.com/office/drawing/2014/main" id="{85ACB9A7-77F2-41DA-BDAD-3E1B26CA8C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0433" y="6479665"/>
            <a:ext cx="2743200" cy="230784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000" b="1">
                <a:solidFill>
                  <a:schemeClr val="tx1"/>
                </a:solidFill>
                <a:latin typeface="+mj-lt"/>
                <a:ea typeface="Segoe UI Black" panose="020B0A02040204020203" pitchFamily="34" charset="0"/>
                <a:cs typeface="Segoe UI Semibold" panose="020B0702040204020203" pitchFamily="34" charset="0"/>
              </a:defRPr>
            </a:lvl1pPr>
          </a:lstStyle>
          <a:p>
            <a:fld id="{A814E660-BF25-4843-B2A0-93C6E2B6253B}" type="slidenum">
              <a:rPr lang="aa-ET" smtClean="0"/>
              <a:pPr/>
              <a:t>‹#›</a:t>
            </a:fld>
            <a:endParaRPr lang="aa-ET" dirty="0"/>
          </a:p>
        </p:txBody>
      </p:sp>
      <p:sp>
        <p:nvSpPr>
          <p:cNvPr id="11" name="Footer Placeholder 5">
            <a:extLst>
              <a:ext uri="{FF2B5EF4-FFF2-40B4-BE49-F238E27FC236}">
                <a16:creationId xmlns:a16="http://schemas.microsoft.com/office/drawing/2014/main" id="{4E760BF5-7249-4DB5-9803-D0D4CFDAC3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98690" y="6479665"/>
            <a:ext cx="10776247" cy="148485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1000" b="1"/>
            </a:lvl1pPr>
          </a:lstStyle>
          <a:p>
            <a:r>
              <a:rPr lang="en-US"/>
              <a:t>MELODY presentation 7.1 P: TTX_1 Additional 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0326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3552">
          <p15:clr>
            <a:srgbClr val="FBAE40"/>
          </p15:clr>
        </p15:guide>
        <p15:guide id="3" pos="4128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ing slide with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66762" y="806211"/>
            <a:ext cx="10658476" cy="58275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5"/>
          <p:cNvSpPr>
            <a:spLocks noGrp="1"/>
          </p:cNvSpPr>
          <p:nvPr>
            <p:ph type="body" sz="quarter" idx="19" hasCustomPrompt="1"/>
          </p:nvPr>
        </p:nvSpPr>
        <p:spPr>
          <a:xfrm>
            <a:off x="766763" y="1388962"/>
            <a:ext cx="4872037" cy="2040039"/>
          </a:xfrm>
        </p:spPr>
        <p:txBody>
          <a:bodyPr/>
          <a:lstStyle/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ijdelijke aanduiding voor dianummer 5">
            <a:extLst>
              <a:ext uri="{FF2B5EF4-FFF2-40B4-BE49-F238E27FC236}">
                <a16:creationId xmlns:a16="http://schemas.microsoft.com/office/drawing/2014/main" id="{85ACB9A7-77F2-41DA-BDAD-3E1B26CA8C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0433" y="6479665"/>
            <a:ext cx="2743200" cy="230784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000" b="1">
                <a:solidFill>
                  <a:schemeClr val="tx1"/>
                </a:solidFill>
                <a:latin typeface="+mj-lt"/>
                <a:ea typeface="Segoe UI Black" panose="020B0A02040204020203" pitchFamily="34" charset="0"/>
                <a:cs typeface="Segoe UI Semibold" panose="020B0702040204020203" pitchFamily="34" charset="0"/>
              </a:defRPr>
            </a:lvl1pPr>
          </a:lstStyle>
          <a:p>
            <a:fld id="{A814E660-BF25-4843-B2A0-93C6E2B6253B}" type="slidenum">
              <a:rPr lang="aa-ET" smtClean="0"/>
              <a:pPr/>
              <a:t>‹#›</a:t>
            </a:fld>
            <a:endParaRPr lang="aa-ET" dirty="0"/>
          </a:p>
        </p:txBody>
      </p:sp>
      <p:sp>
        <p:nvSpPr>
          <p:cNvPr id="11" name="Tijdelijke aanduiding voor afbeelding 14">
            <a:extLst>
              <a:ext uri="{FF2B5EF4-FFF2-40B4-BE49-F238E27FC236}">
                <a16:creationId xmlns:a16="http://schemas.microsoft.com/office/drawing/2014/main" id="{082B9D0C-0783-431C-BFBF-3A3AA871FE8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766762" y="3429001"/>
            <a:ext cx="4872038" cy="2628900"/>
          </a:xfrm>
          <a:prstGeom prst="rect">
            <a:avLst/>
          </a:prstGeom>
          <a:solidFill>
            <a:schemeClr val="accent5">
              <a:lumMod val="50000"/>
              <a:alpha val="78000"/>
            </a:schemeClr>
          </a:solidFill>
        </p:spPr>
        <p:txBody>
          <a:bodyPr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Tx/>
              <a:buFontTx/>
              <a:buNone/>
              <a:tabLst/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  <a:endParaRPr lang="aa-ET" dirty="0"/>
          </a:p>
        </p:txBody>
      </p:sp>
      <p:sp>
        <p:nvSpPr>
          <p:cNvPr id="13" name="Text Placeholder 5"/>
          <p:cNvSpPr>
            <a:spLocks noGrp="1"/>
          </p:cNvSpPr>
          <p:nvPr>
            <p:ph type="body" sz="quarter" idx="22" hasCustomPrompt="1"/>
          </p:nvPr>
        </p:nvSpPr>
        <p:spPr>
          <a:xfrm>
            <a:off x="6544415" y="1388962"/>
            <a:ext cx="4872037" cy="2040039"/>
          </a:xfrm>
        </p:spPr>
        <p:txBody>
          <a:bodyPr/>
          <a:lstStyle/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ijdelijke aanduiding voor afbeelding 14">
            <a:extLst>
              <a:ext uri="{FF2B5EF4-FFF2-40B4-BE49-F238E27FC236}">
                <a16:creationId xmlns:a16="http://schemas.microsoft.com/office/drawing/2014/main" id="{082B9D0C-0783-431C-BFBF-3A3AA871FE82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6544414" y="3429001"/>
            <a:ext cx="4872038" cy="2628900"/>
          </a:xfrm>
          <a:prstGeom prst="rect">
            <a:avLst/>
          </a:prstGeom>
          <a:solidFill>
            <a:schemeClr val="accent5">
              <a:lumMod val="50000"/>
              <a:alpha val="78000"/>
            </a:schemeClr>
          </a:solidFill>
        </p:spPr>
        <p:txBody>
          <a:bodyPr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Tx/>
              <a:buFontTx/>
              <a:buNone/>
              <a:tabLst/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  <a:endParaRPr lang="aa-ET" dirty="0"/>
          </a:p>
        </p:txBody>
      </p:sp>
      <p:sp>
        <p:nvSpPr>
          <p:cNvPr id="10" name="Footer Placeholder 5">
            <a:extLst>
              <a:ext uri="{FF2B5EF4-FFF2-40B4-BE49-F238E27FC236}">
                <a16:creationId xmlns:a16="http://schemas.microsoft.com/office/drawing/2014/main" id="{F722C3CE-2C1C-4376-838B-A2E2E4B4C8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98690" y="6479665"/>
            <a:ext cx="10776247" cy="148485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1000" b="1"/>
            </a:lvl1pPr>
          </a:lstStyle>
          <a:p>
            <a:r>
              <a:rPr lang="en-US"/>
              <a:t>MELODY presentation 7.1 P: TTX_1 Additional 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429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3552">
          <p15:clr>
            <a:srgbClr val="FBAE40"/>
          </p15:clr>
        </p15:guide>
        <p15:guide id="3" pos="4128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mparising slide with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66762" y="806211"/>
            <a:ext cx="10658476" cy="58275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5"/>
          <p:cNvSpPr>
            <a:spLocks noGrp="1"/>
          </p:cNvSpPr>
          <p:nvPr>
            <p:ph type="body" sz="quarter" idx="19" hasCustomPrompt="1"/>
          </p:nvPr>
        </p:nvSpPr>
        <p:spPr>
          <a:xfrm>
            <a:off x="766765" y="1408012"/>
            <a:ext cx="3348035" cy="2040039"/>
          </a:xfrm>
        </p:spPr>
        <p:txBody>
          <a:bodyPr/>
          <a:lstStyle/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ijdelijke aanduiding voor dianummer 5">
            <a:extLst>
              <a:ext uri="{FF2B5EF4-FFF2-40B4-BE49-F238E27FC236}">
                <a16:creationId xmlns:a16="http://schemas.microsoft.com/office/drawing/2014/main" id="{85ACB9A7-77F2-41DA-BDAD-3E1B26CA8C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0433" y="6479665"/>
            <a:ext cx="2743200" cy="230784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000" b="1">
                <a:solidFill>
                  <a:schemeClr val="tx1"/>
                </a:solidFill>
                <a:latin typeface="+mj-lt"/>
                <a:ea typeface="Segoe UI Black" panose="020B0A02040204020203" pitchFamily="34" charset="0"/>
                <a:cs typeface="Segoe UI Semibold" panose="020B0702040204020203" pitchFamily="34" charset="0"/>
              </a:defRPr>
            </a:lvl1pPr>
          </a:lstStyle>
          <a:p>
            <a:fld id="{A814E660-BF25-4843-B2A0-93C6E2B6253B}" type="slidenum">
              <a:rPr lang="aa-ET" smtClean="0"/>
              <a:pPr/>
              <a:t>‹#›</a:t>
            </a:fld>
            <a:endParaRPr lang="aa-ET" dirty="0"/>
          </a:p>
        </p:txBody>
      </p:sp>
      <p:sp>
        <p:nvSpPr>
          <p:cNvPr id="11" name="Tijdelijke aanduiding voor afbeelding 14">
            <a:extLst>
              <a:ext uri="{FF2B5EF4-FFF2-40B4-BE49-F238E27FC236}">
                <a16:creationId xmlns:a16="http://schemas.microsoft.com/office/drawing/2014/main" id="{082B9D0C-0783-431C-BFBF-3A3AA871FE8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766763" y="3429001"/>
            <a:ext cx="3348037" cy="2628900"/>
          </a:xfrm>
          <a:prstGeom prst="rect">
            <a:avLst/>
          </a:prstGeom>
          <a:solidFill>
            <a:schemeClr val="accent5">
              <a:lumMod val="50000"/>
              <a:alpha val="78000"/>
            </a:schemeClr>
          </a:solidFill>
        </p:spPr>
        <p:txBody>
          <a:bodyPr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Tx/>
              <a:buFontTx/>
              <a:buNone/>
              <a:tabLst/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  <a:endParaRPr lang="aa-ET" dirty="0"/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22" hasCustomPrompt="1"/>
          </p:nvPr>
        </p:nvSpPr>
        <p:spPr>
          <a:xfrm>
            <a:off x="4443415" y="1408012"/>
            <a:ext cx="3348036" cy="2040039"/>
          </a:xfrm>
        </p:spPr>
        <p:txBody>
          <a:bodyPr/>
          <a:lstStyle/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ijdelijke aanduiding voor afbeelding 14">
            <a:extLst>
              <a:ext uri="{FF2B5EF4-FFF2-40B4-BE49-F238E27FC236}">
                <a16:creationId xmlns:a16="http://schemas.microsoft.com/office/drawing/2014/main" id="{082B9D0C-0783-431C-BFBF-3A3AA871FE82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4443413" y="3429001"/>
            <a:ext cx="3348037" cy="2628900"/>
          </a:xfrm>
          <a:prstGeom prst="rect">
            <a:avLst/>
          </a:prstGeom>
          <a:solidFill>
            <a:schemeClr val="accent5">
              <a:lumMod val="50000"/>
              <a:alpha val="78000"/>
            </a:schemeClr>
          </a:solidFill>
        </p:spPr>
        <p:txBody>
          <a:bodyPr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Tx/>
              <a:buFontTx/>
              <a:buNone/>
              <a:tabLst/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  <a:endParaRPr lang="aa-ET" dirty="0"/>
          </a:p>
        </p:txBody>
      </p:sp>
      <p:sp>
        <p:nvSpPr>
          <p:cNvPr id="16" name="Text Placeholder 5"/>
          <p:cNvSpPr>
            <a:spLocks noGrp="1"/>
          </p:cNvSpPr>
          <p:nvPr>
            <p:ph type="body" sz="quarter" idx="24" hasCustomPrompt="1"/>
          </p:nvPr>
        </p:nvSpPr>
        <p:spPr>
          <a:xfrm>
            <a:off x="8101014" y="1408012"/>
            <a:ext cx="3348036" cy="2040039"/>
          </a:xfrm>
        </p:spPr>
        <p:txBody>
          <a:bodyPr/>
          <a:lstStyle/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ijdelijke aanduiding voor afbeelding 14">
            <a:extLst>
              <a:ext uri="{FF2B5EF4-FFF2-40B4-BE49-F238E27FC236}">
                <a16:creationId xmlns:a16="http://schemas.microsoft.com/office/drawing/2014/main" id="{082B9D0C-0783-431C-BFBF-3A3AA871FE82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8101012" y="3429001"/>
            <a:ext cx="3348037" cy="2628900"/>
          </a:xfrm>
          <a:prstGeom prst="rect">
            <a:avLst/>
          </a:prstGeom>
          <a:solidFill>
            <a:schemeClr val="accent5">
              <a:lumMod val="50000"/>
              <a:alpha val="78000"/>
            </a:schemeClr>
          </a:solidFill>
        </p:spPr>
        <p:txBody>
          <a:bodyPr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Tx/>
              <a:buFontTx/>
              <a:buNone/>
              <a:tabLst/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  <a:endParaRPr lang="aa-ET" dirty="0"/>
          </a:p>
        </p:txBody>
      </p:sp>
      <p:sp>
        <p:nvSpPr>
          <p:cNvPr id="13" name="Footer Placeholder 5">
            <a:extLst>
              <a:ext uri="{FF2B5EF4-FFF2-40B4-BE49-F238E27FC236}">
                <a16:creationId xmlns:a16="http://schemas.microsoft.com/office/drawing/2014/main" id="{51BE0F50-4A52-4A16-B2D7-5E9A5C82A3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98690" y="6479665"/>
            <a:ext cx="10776247" cy="148485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1000" b="1"/>
            </a:lvl1pPr>
          </a:lstStyle>
          <a:p>
            <a:r>
              <a:rPr lang="en-US"/>
              <a:t>MELODY presentation 7.1 P: TTX_1 Additional 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7578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3552">
          <p15:clr>
            <a:srgbClr val="FBAE40"/>
          </p15:clr>
        </p15:guide>
        <p15:guide id="3" pos="4128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mparising slide with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66762" y="806211"/>
            <a:ext cx="10658476" cy="58275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5"/>
          <p:cNvSpPr>
            <a:spLocks noGrp="1"/>
          </p:cNvSpPr>
          <p:nvPr>
            <p:ph type="body" sz="quarter" idx="19" hasCustomPrompt="1"/>
          </p:nvPr>
        </p:nvSpPr>
        <p:spPr>
          <a:xfrm>
            <a:off x="766765" y="1408012"/>
            <a:ext cx="10682284" cy="2040039"/>
          </a:xfrm>
        </p:spPr>
        <p:txBody>
          <a:bodyPr/>
          <a:lstStyle/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ijdelijke aanduiding voor dianummer 5">
            <a:extLst>
              <a:ext uri="{FF2B5EF4-FFF2-40B4-BE49-F238E27FC236}">
                <a16:creationId xmlns:a16="http://schemas.microsoft.com/office/drawing/2014/main" id="{85ACB9A7-77F2-41DA-BDAD-3E1B26CA8C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0433" y="6479665"/>
            <a:ext cx="2743200" cy="230784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000" b="1">
                <a:solidFill>
                  <a:schemeClr val="tx1"/>
                </a:solidFill>
                <a:latin typeface="+mj-lt"/>
                <a:ea typeface="Segoe UI Black" panose="020B0A02040204020203" pitchFamily="34" charset="0"/>
                <a:cs typeface="Segoe UI Semibold" panose="020B0702040204020203" pitchFamily="34" charset="0"/>
              </a:defRPr>
            </a:lvl1pPr>
          </a:lstStyle>
          <a:p>
            <a:fld id="{A814E660-BF25-4843-B2A0-93C6E2B6253B}" type="slidenum">
              <a:rPr lang="aa-ET" smtClean="0"/>
              <a:pPr/>
              <a:t>‹#›</a:t>
            </a:fld>
            <a:endParaRPr lang="aa-ET" dirty="0"/>
          </a:p>
        </p:txBody>
      </p:sp>
      <p:sp>
        <p:nvSpPr>
          <p:cNvPr id="11" name="Tijdelijke aanduiding voor afbeelding 14">
            <a:extLst>
              <a:ext uri="{FF2B5EF4-FFF2-40B4-BE49-F238E27FC236}">
                <a16:creationId xmlns:a16="http://schemas.microsoft.com/office/drawing/2014/main" id="{082B9D0C-0783-431C-BFBF-3A3AA871FE8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766763" y="3429001"/>
            <a:ext cx="3348037" cy="2628900"/>
          </a:xfrm>
          <a:prstGeom prst="rect">
            <a:avLst/>
          </a:prstGeom>
          <a:solidFill>
            <a:schemeClr val="accent5">
              <a:lumMod val="50000"/>
              <a:alpha val="78000"/>
            </a:schemeClr>
          </a:solidFill>
        </p:spPr>
        <p:txBody>
          <a:bodyPr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Tx/>
              <a:buFontTx/>
              <a:buNone/>
              <a:tabLst/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  <a:endParaRPr lang="aa-ET" dirty="0"/>
          </a:p>
        </p:txBody>
      </p:sp>
      <p:sp>
        <p:nvSpPr>
          <p:cNvPr id="12" name="Tijdelijke aanduiding voor afbeelding 14">
            <a:extLst>
              <a:ext uri="{FF2B5EF4-FFF2-40B4-BE49-F238E27FC236}">
                <a16:creationId xmlns:a16="http://schemas.microsoft.com/office/drawing/2014/main" id="{082B9D0C-0783-431C-BFBF-3A3AA871FE82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4443413" y="3429001"/>
            <a:ext cx="3348037" cy="2628900"/>
          </a:xfrm>
          <a:prstGeom prst="rect">
            <a:avLst/>
          </a:prstGeom>
          <a:solidFill>
            <a:schemeClr val="accent5">
              <a:lumMod val="50000"/>
              <a:alpha val="78000"/>
            </a:schemeClr>
          </a:solidFill>
        </p:spPr>
        <p:txBody>
          <a:bodyPr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Tx/>
              <a:buFontTx/>
              <a:buNone/>
              <a:tabLst/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  <a:endParaRPr lang="aa-ET" dirty="0"/>
          </a:p>
        </p:txBody>
      </p:sp>
      <p:sp>
        <p:nvSpPr>
          <p:cNvPr id="17" name="Tijdelijke aanduiding voor afbeelding 14">
            <a:extLst>
              <a:ext uri="{FF2B5EF4-FFF2-40B4-BE49-F238E27FC236}">
                <a16:creationId xmlns:a16="http://schemas.microsoft.com/office/drawing/2014/main" id="{082B9D0C-0783-431C-BFBF-3A3AA871FE82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8101012" y="3429001"/>
            <a:ext cx="3348037" cy="2628900"/>
          </a:xfrm>
          <a:prstGeom prst="rect">
            <a:avLst/>
          </a:prstGeom>
          <a:solidFill>
            <a:schemeClr val="accent5">
              <a:lumMod val="50000"/>
              <a:alpha val="78000"/>
            </a:schemeClr>
          </a:solidFill>
        </p:spPr>
        <p:txBody>
          <a:bodyPr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Tx/>
              <a:buFontTx/>
              <a:buNone/>
              <a:tabLst/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  <a:endParaRPr lang="aa-ET" dirty="0"/>
          </a:p>
        </p:txBody>
      </p:sp>
      <p:sp>
        <p:nvSpPr>
          <p:cNvPr id="10" name="Footer Placeholder 5">
            <a:extLst>
              <a:ext uri="{FF2B5EF4-FFF2-40B4-BE49-F238E27FC236}">
                <a16:creationId xmlns:a16="http://schemas.microsoft.com/office/drawing/2014/main" id="{1FE5EDA9-F8D1-4C94-ABDE-44C66252EF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98690" y="6479665"/>
            <a:ext cx="10776247" cy="148485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1000" b="1"/>
            </a:lvl1pPr>
          </a:lstStyle>
          <a:p>
            <a:r>
              <a:rPr lang="en-US"/>
              <a:t>MELODY presentation 7.1 P: TTX_1 Additional 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5202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3552">
          <p15:clr>
            <a:srgbClr val="FBAE40"/>
          </p15:clr>
        </p15:guide>
        <p15:guide id="3" pos="4128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8EDE2AA-5EC7-4E82-852A-FE7B050223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762" y="800496"/>
            <a:ext cx="10658475" cy="98557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defRPr sz="4400"/>
            </a:lvl1pPr>
          </a:lstStyle>
          <a:p>
            <a:endParaRPr lang="aa-ET" dirty="0"/>
          </a:p>
        </p:txBody>
      </p:sp>
      <p:sp>
        <p:nvSpPr>
          <p:cNvPr id="81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766762" y="1786072"/>
            <a:ext cx="10658475" cy="4301992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5ACB9A7-77F2-41DA-BDAD-3E1B26CA8C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0433" y="6479665"/>
            <a:ext cx="2743200" cy="230784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000" b="1">
                <a:solidFill>
                  <a:schemeClr val="tx1"/>
                </a:solidFill>
                <a:latin typeface="+mj-lt"/>
                <a:ea typeface="Segoe UI Black" panose="020B0A02040204020203" pitchFamily="34" charset="0"/>
                <a:cs typeface="Segoe UI Semibold" panose="020B0702040204020203" pitchFamily="34" charset="0"/>
              </a:defRPr>
            </a:lvl1pPr>
          </a:lstStyle>
          <a:p>
            <a:fld id="{A814E660-BF25-4843-B2A0-93C6E2B6253B}" type="slidenum">
              <a:rPr lang="aa-ET" smtClean="0"/>
              <a:pPr/>
              <a:t>‹#›</a:t>
            </a:fld>
            <a:endParaRPr lang="aa-ET" dirty="0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CFA686B0-B459-430C-94B4-786FDA15E0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98690" y="6479665"/>
            <a:ext cx="10776247" cy="148485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1000" b="1"/>
            </a:lvl1pPr>
          </a:lstStyle>
          <a:p>
            <a:r>
              <a:rPr lang="en-US"/>
              <a:t>MELODY presentation 7.1 P: TTX_1 Additional 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487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8EDE2AA-5EC7-4E82-852A-FE7B050223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763" y="800100"/>
            <a:ext cx="10658475" cy="711201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4400"/>
            </a:lvl1pPr>
          </a:lstStyle>
          <a:p>
            <a:endParaRPr lang="aa-ET" dirty="0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C77A671E-B4FD-4971-A22F-87DB01A11F1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53200" y="1638300"/>
            <a:ext cx="4872038" cy="698501"/>
          </a:xfrm>
          <a:prstGeom prst="rect">
            <a:avLst/>
          </a:prstGeom>
        </p:spPr>
        <p:txBody>
          <a:bodyPr lIns="0" tIns="0" rIns="0" bIns="91440">
            <a:normAutofit/>
          </a:bodyPr>
          <a:lstStyle>
            <a:lvl1pPr marL="0" indent="0">
              <a:buFontTx/>
              <a:buNone/>
              <a:defRPr sz="2800" b="0">
                <a:solidFill>
                  <a:schemeClr val="accent1"/>
                </a:solidFill>
                <a:latin typeface="+mj-lt"/>
                <a:cs typeface="Segoe UI Semibold" panose="020B0702040204020203" pitchFamily="34" charset="0"/>
              </a:defRPr>
            </a:lvl1pPr>
          </a:lstStyle>
          <a:p>
            <a:pPr lvl="0"/>
            <a:endParaRPr lang="nl-NL" dirty="0"/>
          </a:p>
        </p:txBody>
      </p:sp>
      <p:sp>
        <p:nvSpPr>
          <p:cNvPr id="8" name="Tijdelijke aanduiding voor grafiek 7">
            <a:extLst>
              <a:ext uri="{FF2B5EF4-FFF2-40B4-BE49-F238E27FC236}">
                <a16:creationId xmlns:a16="http://schemas.microsoft.com/office/drawing/2014/main" id="{785BDB02-0669-46C1-BC18-4B6915F659E2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766762" y="1638300"/>
            <a:ext cx="4872037" cy="4419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FontTx/>
              <a:buNone/>
              <a:defRPr sz="1800" b="0"/>
            </a:lvl1pPr>
          </a:lstStyle>
          <a:p>
            <a:endParaRPr lang="aa-ET" dirty="0"/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20" hasCustomPrompt="1"/>
          </p:nvPr>
        </p:nvSpPr>
        <p:spPr>
          <a:xfrm>
            <a:off x="6544414" y="2463800"/>
            <a:ext cx="4872037" cy="3594100"/>
          </a:xfrm>
        </p:spPr>
        <p:txBody>
          <a:bodyPr/>
          <a:lstStyle/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ijdelijke aanduiding voor dianummer 5">
            <a:extLst>
              <a:ext uri="{FF2B5EF4-FFF2-40B4-BE49-F238E27FC236}">
                <a16:creationId xmlns:a16="http://schemas.microsoft.com/office/drawing/2014/main" id="{85ACB9A7-77F2-41DA-BDAD-3E1B26CA8C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0433" y="6479665"/>
            <a:ext cx="2743200" cy="230784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000" b="1">
                <a:solidFill>
                  <a:schemeClr val="tx1"/>
                </a:solidFill>
                <a:latin typeface="+mj-lt"/>
                <a:ea typeface="Segoe UI Black" panose="020B0A02040204020203" pitchFamily="34" charset="0"/>
                <a:cs typeface="Segoe UI Semibold" panose="020B0702040204020203" pitchFamily="34" charset="0"/>
              </a:defRPr>
            </a:lvl1pPr>
          </a:lstStyle>
          <a:p>
            <a:fld id="{A814E660-BF25-4843-B2A0-93C6E2B6253B}" type="slidenum">
              <a:rPr lang="aa-ET" smtClean="0"/>
              <a:pPr/>
              <a:t>‹#›</a:t>
            </a:fld>
            <a:endParaRPr lang="aa-ET" dirty="0"/>
          </a:p>
        </p:txBody>
      </p:sp>
      <p:sp>
        <p:nvSpPr>
          <p:cNvPr id="9" name="Footer Placeholder 5">
            <a:extLst>
              <a:ext uri="{FF2B5EF4-FFF2-40B4-BE49-F238E27FC236}">
                <a16:creationId xmlns:a16="http://schemas.microsoft.com/office/drawing/2014/main" id="{B2DE0619-1801-481D-A1EF-733CB0879E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98690" y="6479665"/>
            <a:ext cx="10776247" cy="148485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1000" b="1"/>
            </a:lvl1pPr>
          </a:lstStyle>
          <a:p>
            <a:r>
              <a:rPr lang="en-US"/>
              <a:t>MELODY presentation 7.1 P: TTX_1 Additional 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0906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4128">
          <p15:clr>
            <a:srgbClr val="FBAE40"/>
          </p15:clr>
        </p15:guide>
        <p15:guide id="3" pos="355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806211"/>
            <a:ext cx="10663238" cy="884477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6763" y="1825625"/>
            <a:ext cx="1065847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Box 13" title="AlexandriaAlternativeReference"/>
          <p:cNvSpPr txBox="1"/>
          <p:nvPr userDrawn="1"/>
        </p:nvSpPr>
        <p:spPr>
          <a:xfrm>
            <a:off x="1117063" y="6587241"/>
            <a:ext cx="1440000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>
                <a:tab pos="3780000" algn="r"/>
              </a:tabLst>
              <a:defRPr/>
            </a:pPr>
            <a:r>
              <a:rPr kumimoji="0" lang="en-US" sz="800" b="0" i="1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endParaRPr kumimoji="0" lang="nl-BE" sz="800" b="0" i="1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5" name="Tijdelijke aanduiding voor dianummer 5">
            <a:extLst>
              <a:ext uri="{FF2B5EF4-FFF2-40B4-BE49-F238E27FC236}">
                <a16:creationId xmlns:a16="http://schemas.microsoft.com/office/drawing/2014/main" id="{85ACB9A7-77F2-41DA-BDAD-3E1B26CA8C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53799" y="6479665"/>
            <a:ext cx="369833" cy="14317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000" b="1">
                <a:solidFill>
                  <a:schemeClr val="tx1"/>
                </a:solidFill>
                <a:latin typeface="+mj-lt"/>
                <a:ea typeface="Segoe UI Black" panose="020B0A02040204020203" pitchFamily="34" charset="0"/>
                <a:cs typeface="Segoe UI Semibold" panose="020B0702040204020203" pitchFamily="34" charset="0"/>
              </a:defRPr>
            </a:lvl1pPr>
          </a:lstStyle>
          <a:p>
            <a:fld id="{A814E660-BF25-4843-B2A0-93C6E2B6253B}" type="slidenum">
              <a:rPr lang="aa-ET" smtClean="0"/>
              <a:pPr/>
              <a:t>‹#›</a:t>
            </a:fld>
            <a:endParaRPr lang="aa-ET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298690" y="6479665"/>
            <a:ext cx="10776247" cy="148485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1000" b="1"/>
            </a:lvl1pPr>
          </a:lstStyle>
          <a:p>
            <a:r>
              <a:rPr lang="en-US"/>
              <a:t>MELODY presentation 7.1 P: TTX_1 Additional 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2264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8" r:id="rId4"/>
    <p:sldLayoutId id="2147483702" r:id="rId5"/>
    <p:sldLayoutId id="2147483703" r:id="rId6"/>
    <p:sldLayoutId id="2147483704" r:id="rId7"/>
    <p:sldLayoutId id="2147483694" r:id="rId8"/>
    <p:sldLayoutId id="2147483670" r:id="rId9"/>
    <p:sldLayoutId id="2147483671" r:id="rId10"/>
    <p:sldLayoutId id="2147483667" r:id="rId11"/>
    <p:sldLayoutId id="2147483665" r:id="rId12"/>
    <p:sldLayoutId id="2147483698" r:id="rId13"/>
    <p:sldLayoutId id="2147483699" r:id="rId14"/>
    <p:sldLayoutId id="2147483685" r:id="rId15"/>
    <p:sldLayoutId id="2147483701" r:id="rId16"/>
    <p:sldLayoutId id="2147483697" r:id="rId17"/>
    <p:sldLayoutId id="2147483700" r:id="rId18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kern="1200">
          <a:solidFill>
            <a:schemeClr val="accent1"/>
          </a:solidFill>
          <a:latin typeface="FranklinGotTExtCon" pitchFamily="2" charset="0"/>
          <a:ea typeface="+mj-ea"/>
          <a:cs typeface="+mj-cs"/>
        </a:defRPr>
      </a:lvl1pPr>
    </p:titleStyle>
    <p:bodyStyle>
      <a:lvl1pPr marL="355600" indent="-2667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6700" algn="l" defTabSz="914400" rtl="0" eaLnBrk="1" latinLnBrk="0" hangingPunct="1">
        <a:lnSpc>
          <a:spcPct val="10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90600" indent="-266700" algn="l" defTabSz="914400" rtl="0" eaLnBrk="1" latinLnBrk="0" hangingPunct="1">
        <a:lnSpc>
          <a:spcPct val="100000"/>
        </a:lnSpc>
        <a:spcBef>
          <a:spcPts val="500"/>
        </a:spcBef>
        <a:buClr>
          <a:schemeClr val="accent4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266700" algn="l" defTabSz="914400" rtl="0" eaLnBrk="1" latinLnBrk="0" hangingPunct="1">
        <a:lnSpc>
          <a:spcPct val="100000"/>
        </a:lnSpc>
        <a:spcBef>
          <a:spcPts val="500"/>
        </a:spcBef>
        <a:buClr>
          <a:schemeClr val="accent3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12900" indent="-266700" algn="l" defTabSz="914400" rtl="0" eaLnBrk="1" latinLnBrk="0" hangingPunct="1">
        <a:lnSpc>
          <a:spcPct val="100000"/>
        </a:lnSpc>
        <a:spcBef>
          <a:spcPts val="500"/>
        </a:spcBef>
        <a:buClr>
          <a:schemeClr val="bg1">
            <a:lumMod val="50000"/>
          </a:schemeClr>
        </a:buClr>
        <a:buFont typeface="Arial" panose="020B0604020202020204" pitchFamily="34" charset="0"/>
        <a:buChar char="•"/>
        <a:defRPr lang="en-US" sz="18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  <p15:guide id="3" pos="483">
          <p15:clr>
            <a:srgbClr val="F26B43"/>
          </p15:clr>
        </p15:guide>
        <p15:guide id="4" pos="7197">
          <p15:clr>
            <a:srgbClr val="F26B43"/>
          </p15:clr>
        </p15:guide>
        <p15:guide id="5" orient="horz" pos="504">
          <p15:clr>
            <a:srgbClr val="F26B43"/>
          </p15:clr>
        </p15:guide>
        <p15:guide id="6" orient="horz" pos="381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590549" y="4562727"/>
            <a:ext cx="10953749" cy="988255"/>
          </a:xfrm>
        </p:spPr>
        <p:txBody>
          <a:bodyPr/>
          <a:lstStyle/>
          <a:p>
            <a:r>
              <a:rPr lang="nl-NL" sz="2000" b="1" dirty="0"/>
              <a:t>Incident in </a:t>
            </a:r>
            <a:r>
              <a:rPr lang="en-GB" sz="2000" b="1" dirty="0"/>
              <a:t>municipality</a:t>
            </a:r>
            <a:r>
              <a:rPr lang="nl-NL" sz="2000" b="1" dirty="0"/>
              <a:t> building</a:t>
            </a:r>
          </a:p>
          <a:p>
            <a:r>
              <a:rPr lang="en-US" sz="2000" dirty="0">
                <a:solidFill>
                  <a:srgbClr val="FF0000"/>
                </a:solidFill>
                <a:highlight>
                  <a:srgbClr val="FFFF00"/>
                </a:highlight>
              </a:rPr>
              <a:t>Extra information that can be provided to the participants if need or requested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47702" y="3429000"/>
            <a:ext cx="10953749" cy="988255"/>
          </a:xfrm>
        </p:spPr>
        <p:txBody>
          <a:bodyPr>
            <a:normAutofit/>
          </a:bodyPr>
          <a:lstStyle/>
          <a:p>
            <a:r>
              <a:rPr lang="en-US" dirty="0"/>
              <a:t>Melody Table-Top-exercises </a:t>
            </a:r>
          </a:p>
        </p:txBody>
      </p:sp>
    </p:spTree>
    <p:extLst>
      <p:ext uri="{BB962C8B-B14F-4D97-AF65-F5344CB8AC3E}">
        <p14:creationId xmlns:p14="http://schemas.microsoft.com/office/powerpoint/2010/main" val="3645862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153FFB6-7DF6-4CC3-8222-A05F649214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Front of </a:t>
            </a:r>
            <a:r>
              <a:rPr lang="nl-NL" dirty="0" err="1"/>
              <a:t>municipality</a:t>
            </a:r>
            <a:r>
              <a:rPr lang="nl-NL" dirty="0"/>
              <a:t> building </a:t>
            </a:r>
            <a:r>
              <a:rPr lang="nl-NL" dirty="0" err="1"/>
              <a:t>with</a:t>
            </a:r>
            <a:r>
              <a:rPr lang="nl-NL" dirty="0"/>
              <a:t> </a:t>
            </a:r>
            <a:r>
              <a:rPr lang="nl-NL" dirty="0" err="1"/>
              <a:t>balcony</a:t>
            </a:r>
            <a:endParaRPr lang="nl-NL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855B281-3C41-420C-897A-360FE416C8C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A04DE8-5817-4F93-B039-70B749B03E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4E660-BF25-4843-B2A0-93C6E2B6253B}" type="slidenum">
              <a:rPr lang="aa-ET" smtClean="0"/>
              <a:pPr/>
              <a:t>2</a:t>
            </a:fld>
            <a:endParaRPr lang="aa-ET" dirty="0"/>
          </a:p>
        </p:txBody>
      </p:sp>
      <p:pic>
        <p:nvPicPr>
          <p:cNvPr id="7" name="Content Placeholder 7">
            <a:extLst>
              <a:ext uri="{FF2B5EF4-FFF2-40B4-BE49-F238E27FC236}">
                <a16:creationId xmlns:a16="http://schemas.microsoft.com/office/drawing/2014/main" id="{B6F986F4-69A2-45C0-8EAA-7A2E3659DE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00" y="1825625"/>
            <a:ext cx="6528600" cy="4351338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45879C5-FF82-4BF0-A641-69B64B132C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MELODY presentation 7.1 P: TTX_1 Additional 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5655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AD53B1-BF1A-4B01-B8B6-793B3996B8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Side </a:t>
            </a:r>
            <a:r>
              <a:rPr lang="nl-NL" dirty="0" err="1"/>
              <a:t>entrance</a:t>
            </a:r>
            <a:r>
              <a:rPr lang="nl-NL" dirty="0"/>
              <a:t> </a:t>
            </a:r>
            <a:r>
              <a:rPr lang="nl-NL" dirty="0" err="1"/>
              <a:t>to</a:t>
            </a:r>
            <a:r>
              <a:rPr lang="nl-NL" dirty="0"/>
              <a:t> public desk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4909F3-0B58-45D6-9BBC-05FDFCD721C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66762" y="1506071"/>
            <a:ext cx="8081403" cy="4891295"/>
          </a:xfrm>
        </p:spPr>
        <p:txBody>
          <a:bodyPr>
            <a:normAutofit/>
          </a:bodyPr>
          <a:lstStyle/>
          <a:p>
            <a:endParaRPr lang="nl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924362-E84B-46BD-A234-295B6C7BF2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4E660-BF25-4843-B2A0-93C6E2B6253B}" type="slidenum">
              <a:rPr lang="aa-ET" smtClean="0"/>
              <a:pPr/>
              <a:t>3</a:t>
            </a:fld>
            <a:endParaRPr lang="aa-ET" dirty="0"/>
          </a:p>
        </p:txBody>
      </p:sp>
      <p:pic>
        <p:nvPicPr>
          <p:cNvPr id="7" name="Content Placeholder 7">
            <a:extLst>
              <a:ext uri="{FF2B5EF4-FFF2-40B4-BE49-F238E27FC236}">
                <a16:creationId xmlns:a16="http://schemas.microsoft.com/office/drawing/2014/main" id="{09E4525E-2F5A-4486-B624-5B6A932C64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7649" y="1825625"/>
            <a:ext cx="7616701" cy="4351338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5850790-E858-40C3-8500-9835A3983B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98690" y="6479665"/>
            <a:ext cx="10776247" cy="148485"/>
          </a:xfrm>
        </p:spPr>
        <p:txBody>
          <a:bodyPr/>
          <a:lstStyle/>
          <a:p>
            <a:r>
              <a:rPr lang="en-US" dirty="0"/>
              <a:t>MELODY presentation 7.1 P: TTX_1 Additional information</a:t>
            </a:r>
          </a:p>
        </p:txBody>
      </p:sp>
    </p:spTree>
    <p:extLst>
      <p:ext uri="{BB962C8B-B14F-4D97-AF65-F5344CB8AC3E}">
        <p14:creationId xmlns:p14="http://schemas.microsoft.com/office/powerpoint/2010/main" val="2866684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7CE6E6-248C-4442-AEC2-98E2604F42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878598-1C52-4825-8EFF-5058A8B425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E79A93-4C9F-4373-BAD1-8F73D33320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4E660-BF25-4843-B2A0-93C6E2B6253B}" type="slidenum">
              <a:rPr lang="aa-ET" smtClean="0"/>
              <a:pPr/>
              <a:t>4</a:t>
            </a:fld>
            <a:endParaRPr lang="aa-ET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D4FA6DF-9B1F-407F-9900-48E08BE6CF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5047" y="182606"/>
            <a:ext cx="8294346" cy="6368288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2F8CD73-8C99-46AA-AE01-578B23FBB171}"/>
              </a:ext>
            </a:extLst>
          </p:cNvPr>
          <p:cNvSpPr/>
          <p:nvPr/>
        </p:nvSpPr>
        <p:spPr>
          <a:xfrm>
            <a:off x="3131928" y="3902103"/>
            <a:ext cx="1560982" cy="1034671"/>
          </a:xfrm>
          <a:prstGeom prst="roundRect">
            <a:avLst/>
          </a:prstGeom>
          <a:solidFill>
            <a:srgbClr val="4472C4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/>
              <a:t>wachtruimte</a:t>
            </a:r>
            <a:endParaRPr lang="en-GB" dirty="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448868B3-75AB-4F8B-8B15-B49C13217639}"/>
              </a:ext>
            </a:extLst>
          </p:cNvPr>
          <p:cNvSpPr/>
          <p:nvPr/>
        </p:nvSpPr>
        <p:spPr>
          <a:xfrm>
            <a:off x="4914368" y="3937068"/>
            <a:ext cx="1688138" cy="1034671"/>
          </a:xfrm>
          <a:prstGeom prst="roundRect">
            <a:avLst/>
          </a:prstGeom>
          <a:solidFill>
            <a:srgbClr val="4472C4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/>
              <a:t>publieksbalie</a:t>
            </a:r>
            <a:endParaRPr lang="en-GB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FAE360D-D7CA-4C7F-BC7B-59C1A2B6552C}"/>
              </a:ext>
            </a:extLst>
          </p:cNvPr>
          <p:cNvSpPr/>
          <p:nvPr/>
        </p:nvSpPr>
        <p:spPr>
          <a:xfrm>
            <a:off x="6821558" y="3978141"/>
            <a:ext cx="1560982" cy="1034671"/>
          </a:xfrm>
          <a:prstGeom prst="roundRect">
            <a:avLst/>
          </a:prstGeom>
          <a:solidFill>
            <a:srgbClr val="4472C4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/>
              <a:t>werkruimtes</a:t>
            </a:r>
            <a:endParaRPr lang="en-GB" dirty="0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5FE20F8E-AB83-4C4B-A6CF-2135DD6EA7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98690" y="6486414"/>
            <a:ext cx="10776247" cy="134986"/>
          </a:xfrm>
        </p:spPr>
        <p:txBody>
          <a:bodyPr/>
          <a:lstStyle/>
          <a:p>
            <a:r>
              <a:rPr lang="en-US"/>
              <a:t>MELODY presentation 7.1 P: TTX_1 Additional 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5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48C8DE-7DAF-42A4-94A1-CC95086430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Public desk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834BDA-12BF-4B3B-B3BE-F72FC7E3906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1706CA-272A-4F4A-8C8C-CA326B9C12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4E660-BF25-4843-B2A0-93C6E2B6253B}" type="slidenum">
              <a:rPr lang="aa-ET" smtClean="0"/>
              <a:pPr/>
              <a:t>5</a:t>
            </a:fld>
            <a:endParaRPr lang="aa-ET" dirty="0"/>
          </a:p>
        </p:txBody>
      </p:sp>
      <p:pic>
        <p:nvPicPr>
          <p:cNvPr id="6" name="Content Placeholder 4">
            <a:extLst>
              <a:ext uri="{FF2B5EF4-FFF2-40B4-BE49-F238E27FC236}">
                <a16:creationId xmlns:a16="http://schemas.microsoft.com/office/drawing/2014/main" id="{5D7BCFDB-53B6-42B0-AF6B-AD9D5E0CB0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0812" y="1515332"/>
            <a:ext cx="6874665" cy="4843471"/>
          </a:xfrm>
          <a:prstGeom prst="rect">
            <a:avLst/>
          </a:prstGeom>
        </p:spPr>
      </p:pic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2F78D61C-E655-44E4-ADBB-68B573F846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98690" y="6479665"/>
            <a:ext cx="10776247" cy="148485"/>
          </a:xfrm>
        </p:spPr>
        <p:txBody>
          <a:bodyPr/>
          <a:lstStyle/>
          <a:p>
            <a:r>
              <a:rPr lang="en-US"/>
              <a:t>MELODY presentation 7.1 P: TTX_1 Additional 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0593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02832A-9162-4F0B-8967-9B2B0296CB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Waiting</a:t>
            </a:r>
            <a:r>
              <a:rPr lang="nl-NL" dirty="0"/>
              <a:t> area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EC4DB4-2DC6-48CC-98A2-A299A64475E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404603-5A92-4ED7-BCC3-A90DD02023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4E660-BF25-4843-B2A0-93C6E2B6253B}" type="slidenum">
              <a:rPr lang="aa-ET" smtClean="0"/>
              <a:pPr/>
              <a:t>6</a:t>
            </a:fld>
            <a:endParaRPr lang="aa-ET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9884050-6698-4E5B-978C-316FA013C2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8190" y="1951368"/>
            <a:ext cx="6055619" cy="4099852"/>
          </a:xfrm>
          <a:prstGeom prst="rect">
            <a:avLst/>
          </a:prstGeom>
        </p:spPr>
      </p:pic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7803829F-00C9-49A6-8642-4CCEAB914F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98690" y="6479665"/>
            <a:ext cx="10776247" cy="148485"/>
          </a:xfrm>
        </p:spPr>
        <p:txBody>
          <a:bodyPr/>
          <a:lstStyle/>
          <a:p>
            <a:r>
              <a:rPr lang="en-US"/>
              <a:t>MELODY presentation 7.1 P: TTX_1 Additional 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992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57D755-BE7C-4FAC-923A-810C0991B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Work</a:t>
            </a:r>
            <a:r>
              <a:rPr lang="nl-NL" dirty="0"/>
              <a:t> </a:t>
            </a:r>
            <a:r>
              <a:rPr lang="nl-NL" dirty="0" err="1"/>
              <a:t>spaces</a:t>
            </a:r>
            <a:endParaRPr lang="nl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DCCE1E-54CB-4EBB-906C-96FFAD13D57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D599A0-57F0-4866-91F2-9615E822D5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814E660-BF25-4843-B2A0-93C6E2B6253B}" type="slidenum">
              <a:rPr lang="aa-ET" smtClean="0"/>
              <a:pPr/>
              <a:t>7</a:t>
            </a:fld>
            <a:endParaRPr lang="aa-ET" dirty="0"/>
          </a:p>
        </p:txBody>
      </p:sp>
      <p:pic>
        <p:nvPicPr>
          <p:cNvPr id="6" name="Content Placeholder 3">
            <a:extLst>
              <a:ext uri="{FF2B5EF4-FFF2-40B4-BE49-F238E27FC236}">
                <a16:creationId xmlns:a16="http://schemas.microsoft.com/office/drawing/2014/main" id="{34D0AA87-FC0D-41D3-85DC-29AA5AB037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7201" y="2072789"/>
            <a:ext cx="5603483" cy="3769539"/>
          </a:xfrm>
          <a:prstGeom prst="rect">
            <a:avLst/>
          </a:prstGeom>
        </p:spPr>
      </p:pic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40D5199-97F7-4D04-8E0A-9FE54A956F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98690" y="6479665"/>
            <a:ext cx="10776247" cy="148485"/>
          </a:xfrm>
        </p:spPr>
        <p:txBody>
          <a:bodyPr/>
          <a:lstStyle/>
          <a:p>
            <a:r>
              <a:rPr lang="en-US"/>
              <a:t>MELODY presentation 7.1 P: TTX_1 Additional 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4987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Custom 3">
      <a:dk1>
        <a:sysClr val="windowText" lastClr="000000"/>
      </a:dk1>
      <a:lt1>
        <a:sysClr val="window" lastClr="FFFFFF"/>
      </a:lt1>
      <a:dk2>
        <a:srgbClr val="515151"/>
      </a:dk2>
      <a:lt2>
        <a:srgbClr val="E7E6E6"/>
      </a:lt2>
      <a:accent1>
        <a:srgbClr val="023B7E"/>
      </a:accent1>
      <a:accent2>
        <a:srgbClr val="8CD3F6"/>
      </a:accent2>
      <a:accent3>
        <a:srgbClr val="035ECD"/>
      </a:accent3>
      <a:accent4>
        <a:srgbClr val="1FA8ED"/>
      </a:accent4>
      <a:accent5>
        <a:srgbClr val="D2EDFB"/>
      </a:accent5>
      <a:accent6>
        <a:srgbClr val="87BCFD"/>
      </a:accent6>
      <a:hlink>
        <a:srgbClr val="4C9BFC"/>
      </a:hlink>
      <a:folHlink>
        <a:srgbClr val="B3D5FD"/>
      </a:folHlink>
    </a:clrScheme>
    <a:fontScheme name="sckcen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SCK•CEN 2020">
      <a:dk1>
        <a:sysClr val="windowText" lastClr="000000"/>
      </a:dk1>
      <a:lt1>
        <a:sysClr val="window" lastClr="FFFFFF"/>
      </a:lt1>
      <a:dk2>
        <a:srgbClr val="515151"/>
      </a:dk2>
      <a:lt2>
        <a:srgbClr val="E7E6E6"/>
      </a:lt2>
      <a:accent1>
        <a:srgbClr val="562873"/>
      </a:accent1>
      <a:accent2>
        <a:srgbClr val="984A9C"/>
      </a:accent2>
      <a:accent3>
        <a:srgbClr val="8ED8F8"/>
      </a:accent3>
      <a:accent4>
        <a:srgbClr val="034694"/>
      </a:accent4>
      <a:accent5>
        <a:srgbClr val="CACCD0"/>
      </a:accent5>
      <a:accent6>
        <a:srgbClr val="DFE0E2"/>
      </a:accent6>
      <a:hlink>
        <a:srgbClr val="BC58AE"/>
      </a:hlink>
      <a:folHlink>
        <a:srgbClr val="501D53"/>
      </a:folHlink>
    </a:clrScheme>
    <a:fontScheme name="sckcen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SCK•CEN 2020">
      <a:dk1>
        <a:sysClr val="windowText" lastClr="000000"/>
      </a:dk1>
      <a:lt1>
        <a:sysClr val="window" lastClr="FFFFFF"/>
      </a:lt1>
      <a:dk2>
        <a:srgbClr val="515151"/>
      </a:dk2>
      <a:lt2>
        <a:srgbClr val="E7E6E6"/>
      </a:lt2>
      <a:accent1>
        <a:srgbClr val="562873"/>
      </a:accent1>
      <a:accent2>
        <a:srgbClr val="984A9C"/>
      </a:accent2>
      <a:accent3>
        <a:srgbClr val="8ED8F8"/>
      </a:accent3>
      <a:accent4>
        <a:srgbClr val="034694"/>
      </a:accent4>
      <a:accent5>
        <a:srgbClr val="CACCD0"/>
      </a:accent5>
      <a:accent6>
        <a:srgbClr val="DFE0E2"/>
      </a:accent6>
      <a:hlink>
        <a:srgbClr val="BC58AE"/>
      </a:hlink>
      <a:folHlink>
        <a:srgbClr val="501D53"/>
      </a:folHlink>
    </a:clrScheme>
    <a:fontScheme name="sckcen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956CA55C041E9469925763F31B11A3D" ma:contentTypeVersion="1" ma:contentTypeDescription="Create a new document." ma:contentTypeScope="" ma:versionID="92af989f628d10ce198c0306dde8dcc2">
  <xsd:schema xmlns:xsd="http://www.w3.org/2001/XMLSchema" xmlns:xs="http://www.w3.org/2001/XMLSchema" xmlns:p="http://schemas.microsoft.com/office/2006/metadata/properties" xmlns:ns2="43d95f8d-e158-4ad4-850d-afacdd2d9ffb" targetNamespace="http://schemas.microsoft.com/office/2006/metadata/properties" ma:root="true" ma:fieldsID="0479815a72fa3ef5f5ce1ff27ab952f6" ns2:_="">
    <xsd:import namespace="43d95f8d-e158-4ad4-850d-afacdd2d9ffb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d95f8d-e158-4ad4-850d-afacdd2d9ff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B6115BD-B8E5-43B8-BE87-CD9F9669264D}">
  <ds:schemaRefs>
    <ds:schemaRef ds:uri="http://schemas.microsoft.com/office/2006/metadata/properties"/>
    <ds:schemaRef ds:uri="http://purl.org/dc/terms/"/>
    <ds:schemaRef ds:uri="http://purl.org/dc/dcmitype/"/>
    <ds:schemaRef ds:uri="http://www.w3.org/XML/1998/namespace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43d95f8d-e158-4ad4-850d-afacdd2d9ffb"/>
    <ds:schemaRef ds:uri="http://schemas.microsoft.com/office/2006/documentManagement/types"/>
  </ds:schemaRefs>
</ds:datastoreItem>
</file>

<file path=customXml/itemProps2.xml><?xml version="1.0" encoding="utf-8"?>
<ds:datastoreItem xmlns:ds="http://schemas.openxmlformats.org/officeDocument/2006/customXml" ds:itemID="{DAA69052-244E-43F3-95E0-EC209799BC0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3d95f8d-e158-4ad4-850d-afacdd2d9ff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1890A9C-5141-46E3-8622-FB72B9FEC1B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10422</TotalTime>
  <Words>890</Words>
  <Application>Microsoft Office PowerPoint</Application>
  <PresentationFormat>Widescreen</PresentationFormat>
  <Paragraphs>117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FranklinGotTExtCon</vt:lpstr>
      <vt:lpstr>Georgia</vt:lpstr>
      <vt:lpstr>Segoe UI</vt:lpstr>
      <vt:lpstr>Segoe UI Semibold</vt:lpstr>
      <vt:lpstr>Office Theme</vt:lpstr>
      <vt:lpstr>Melody Table-Top-exercises </vt:lpstr>
      <vt:lpstr>Front of municipality building with balcony</vt:lpstr>
      <vt:lpstr>Side entrance to public desk</vt:lpstr>
      <vt:lpstr>PowerPoint Presentation</vt:lpstr>
      <vt:lpstr>Public desk</vt:lpstr>
      <vt:lpstr>Waiting area </vt:lpstr>
      <vt:lpstr>Work spaces</vt:lpstr>
    </vt:vector>
  </TitlesOfParts>
  <Company>SCK CEN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Dillen Roel</dc:creator>
  <cp:lastModifiedBy>Saskia Rutjes</cp:lastModifiedBy>
  <cp:revision>578</cp:revision>
  <cp:lastPrinted>2020-01-20T09:16:47Z</cp:lastPrinted>
  <dcterms:created xsi:type="dcterms:W3CDTF">2019-10-21T09:10:33Z</dcterms:created>
  <dcterms:modified xsi:type="dcterms:W3CDTF">2022-12-02T14:19:21Z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exandriaPath">
    <vt:lpwstr/>
  </property>
  <property fmtid="{D5CDD505-2E9C-101B-9397-08002B2CF9AE}" pid="3" name="ID">
    <vt:lpwstr>36860591</vt:lpwstr>
  </property>
  <property fmtid="{D5CDD505-2E9C-101B-9397-08002B2CF9AE}" pid="4" name="Name">
    <vt:lpwstr>PowerPoint Presentation with sample slides.pptx</vt:lpwstr>
  </property>
  <property fmtid="{D5CDD505-2E9C-101B-9397-08002B2CF9AE}" pid="5" name="SuppMarkings">
    <vt:lpwstr> </vt:lpwstr>
  </property>
  <property fmtid="{D5CDD505-2E9C-101B-9397-08002B2CF9AE}" pid="6" name="Security Clearance">
    <vt:lpwstr> </vt:lpwstr>
  </property>
  <property fmtid="{D5CDD505-2E9C-101B-9397-08002B2CF9AE}" pid="7" name="HyperLink">
    <vt:lpwstr>https://ecm.sckcen.be/OTCS/llisapi.dll/open/36860591</vt:lpwstr>
  </property>
  <property fmtid="{D5CDD505-2E9C-101B-9397-08002B2CF9AE}" pid="8" name="Common Attributes_Reference Number">
    <vt:lpwstr>&lt;generated automatically&gt;</vt:lpwstr>
  </property>
  <property fmtid="{D5CDD505-2E9C-101B-9397-08002B2CF9AE}" pid="9" name="Common Attributes_Short Reference">
    <vt:lpwstr>&lt;generated automatically&gt;</vt:lpwstr>
  </property>
  <property fmtid="{D5CDD505-2E9C-101B-9397-08002B2CF9AE}" pid="10" name="Common Attributes_Alternative Reference">
    <vt:lpwstr> </vt:lpwstr>
  </property>
  <property fmtid="{D5CDD505-2E9C-101B-9397-08002B2CF9AE}" pid="11" name="Common Attributes_Document Type">
    <vt:lpwstr>Presentation</vt:lpwstr>
  </property>
  <property fmtid="{D5CDD505-2E9C-101B-9397-08002B2CF9AE}" pid="12" name="Common Attributes_Author_Author Name">
    <vt:lpwstr>&lt;default creator&gt;</vt:lpwstr>
  </property>
  <property fmtid="{D5CDD505-2E9C-101B-9397-08002B2CF9AE}" pid="13" name="Common Attributes_Author_Author Affiliation">
    <vt:lpwstr>SCK•CEN</vt:lpwstr>
  </property>
  <property fmtid="{D5CDD505-2E9C-101B-9397-08002B2CF9AE}" pid="14" name="Common Attributes_Information Security Classification">
    <vt:lpwstr>Restricted</vt:lpwstr>
  </property>
  <property fmtid="{D5CDD505-2E9C-101B-9397-08002B2CF9AE}" pid="15" name="Common Attributes_ISC Motivation">
    <vt:lpwstr>ISC was automatically assigned.</vt:lpwstr>
  </property>
  <property fmtid="{D5CDD505-2E9C-101B-9397-08002B2CF9AE}" pid="16" name="Event Attributes_Event_Event Type">
    <vt:lpwstr> </vt:lpwstr>
  </property>
  <property fmtid="{D5CDD505-2E9C-101B-9397-08002B2CF9AE}" pid="17" name="Event Attributes_Event_Event Name">
    <vt:lpwstr> </vt:lpwstr>
  </property>
  <property fmtid="{D5CDD505-2E9C-101B-9397-08002B2CF9AE}" pid="18" name="Event Attributes_Event_Event Start Date">
    <vt:filetime>1900-01-01T00:00:00Z</vt:filetime>
  </property>
  <property fmtid="{D5CDD505-2E9C-101B-9397-08002B2CF9AE}" pid="19" name="Event Attributes_Event_Event End Date">
    <vt:filetime>1900-01-01T00:00:00Z</vt:filetime>
  </property>
  <property fmtid="{D5CDD505-2E9C-101B-9397-08002B2CF9AE}" pid="20" name="Event Attributes_Event_Event Location">
    <vt:lpwstr> </vt:lpwstr>
  </property>
  <property fmtid="{D5CDD505-2E9C-101B-9397-08002B2CF9AE}" pid="21" name="ContentTypeId">
    <vt:lpwstr>0x0101004956CA55C041E9469925763F31B11A3D</vt:lpwstr>
  </property>
</Properties>
</file>