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56" r:id="rId5"/>
  </p:sldIdLst>
  <p:sldSz cx="30275213" cy="21383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54407" autoAdjust="0"/>
  </p:normalViewPr>
  <p:slideViewPr>
    <p:cSldViewPr snapToGrid="0">
      <p:cViewPr varScale="1">
        <p:scale>
          <a:sx n="20" d="100"/>
          <a:sy n="20" d="100"/>
        </p:scale>
        <p:origin x="2886" y="60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098DC-8CB2-44E1-B8A2-112B9789EE68}" type="datetimeFigureOut">
              <a:rPr lang="en-GB" smtClean="0"/>
              <a:t>02/12/2022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4600" y="1143000"/>
            <a:ext cx="4368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957F17-C8A5-4D5E-957B-1982DCF6B0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62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Module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7: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Improve interagency collaboration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Learning objective: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reflect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on the tasks, responsibilities and capabilities of other agencies and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initiate</a:t>
            </a:r>
            <a:r>
              <a:rPr lang="en-US" sz="800" b="0" u="none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interagency collaboration</a:t>
            </a:r>
            <a:endParaRPr lang="en-US" sz="800" b="1" kern="1200" dirty="0">
              <a:solidFill>
                <a:schemeClr val="tx1"/>
              </a:solidFill>
              <a:effectLst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Melody Presentation </a:t>
            </a:r>
            <a:r>
              <a:rPr lang="en-US" sz="800" b="0" kern="120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7.1P_2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Overview Map_A1_2022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Dispatch Officer, Fire Brigade, Police, Ambulance Services, Emergency Medical Services, General Practitioner 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Title slide: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Overview map of the garage boxes in the residential area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Result: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Instructions for the trainer: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Adjust the names to local/regional examples and provide a printed version of this overview map to the participants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800" kern="1200" dirty="0">
              <a:solidFill>
                <a:schemeClr val="tx1"/>
              </a:solidFill>
              <a:effectLst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References for additional information: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Depicted illustration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:  </a:t>
            </a:r>
            <a:r>
              <a:rPr lang="nl-NL" sz="800" b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I</a:t>
            </a:r>
            <a:r>
              <a:rPr lang="nl-NL" sz="800" dirty="0">
                <a:latin typeface="Segoe UI" panose="020B0502040204020203" pitchFamily="34" charset="0"/>
                <a:cs typeface="Segoe UI" panose="020B0502040204020203" pitchFamily="34" charset="0"/>
              </a:rPr>
              <a:t>mage of </a:t>
            </a:r>
            <a:r>
              <a:rPr lang="nl-NL" sz="800" dirty="0" err="1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nl-NL" sz="800" dirty="0">
                <a:latin typeface="Segoe UI" panose="020B0502040204020203" pitchFamily="34" charset="0"/>
                <a:cs typeface="Segoe UI" panose="020B0502040204020203" pitchFamily="34" charset="0"/>
              </a:rPr>
              <a:t> Rotterdam </a:t>
            </a:r>
            <a:r>
              <a:rPr lang="nl-NL" sz="800" dirty="0" err="1">
                <a:latin typeface="Segoe UI" panose="020B0502040204020203" pitchFamily="34" charset="0"/>
                <a:cs typeface="Segoe UI" panose="020B0502040204020203" pitchFamily="34" charset="0"/>
              </a:rPr>
              <a:t>municipaility</a:t>
            </a:r>
            <a:r>
              <a:rPr lang="nl-NL" sz="800" dirty="0">
                <a:latin typeface="Segoe UI" panose="020B0502040204020203" pitchFamily="34" charset="0"/>
                <a:cs typeface="Segoe UI" panose="020B0502040204020203" pitchFamily="34" charset="0"/>
              </a:rPr>
              <a:t> building </a:t>
            </a:r>
            <a:r>
              <a:rPr lang="nl-NL" sz="800" dirty="0" err="1">
                <a:latin typeface="Segoe UI" panose="020B0502040204020203" pitchFamily="34" charset="0"/>
                <a:cs typeface="Segoe UI" panose="020B0502040204020203" pitchFamily="34" charset="0"/>
              </a:rPr>
              <a:t>from</a:t>
            </a:r>
            <a:r>
              <a:rPr lang="nl-NL" sz="800" dirty="0">
                <a:latin typeface="Segoe UI" panose="020B0502040204020203" pitchFamily="34" charset="0"/>
                <a:cs typeface="Segoe UI" panose="020B0502040204020203" pitchFamily="34" charset="0"/>
              </a:rPr>
              <a:t> Google </a:t>
            </a:r>
            <a:r>
              <a:rPr lang="nl-NL" sz="800" dirty="0" err="1">
                <a:latin typeface="Segoe UI" panose="020B0502040204020203" pitchFamily="34" charset="0"/>
                <a:cs typeface="Segoe UI" panose="020B0502040204020203" pitchFamily="34" charset="0"/>
              </a:rPr>
              <a:t>maps</a:t>
            </a:r>
            <a:r>
              <a:rPr lang="nl-NL" sz="8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Google Maps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Text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957F17-C8A5-4D5E-957B-1982DCF6B01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043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3499590"/>
            <a:ext cx="25733931" cy="7444669"/>
          </a:xfrm>
        </p:spPr>
        <p:txBody>
          <a:bodyPr anchor="b"/>
          <a:lstStyle>
            <a:lvl1pPr algn="ctr">
              <a:defRPr sz="1870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11231355"/>
            <a:ext cx="22706410" cy="5162758"/>
          </a:xfrm>
        </p:spPr>
        <p:txBody>
          <a:bodyPr/>
          <a:lstStyle>
            <a:lvl1pPr marL="0" indent="0" algn="ctr">
              <a:buNone/>
              <a:defRPr sz="7483"/>
            </a:lvl1pPr>
            <a:lvl2pPr marL="1425595" indent="0" algn="ctr">
              <a:buNone/>
              <a:defRPr sz="6236"/>
            </a:lvl2pPr>
            <a:lvl3pPr marL="2851191" indent="0" algn="ctr">
              <a:buNone/>
              <a:defRPr sz="5613"/>
            </a:lvl3pPr>
            <a:lvl4pPr marL="4276786" indent="0" algn="ctr">
              <a:buNone/>
              <a:defRPr sz="4989"/>
            </a:lvl4pPr>
            <a:lvl5pPr marL="5702381" indent="0" algn="ctr">
              <a:buNone/>
              <a:defRPr sz="4989"/>
            </a:lvl5pPr>
            <a:lvl6pPr marL="7127977" indent="0" algn="ctr">
              <a:buNone/>
              <a:defRPr sz="4989"/>
            </a:lvl6pPr>
            <a:lvl7pPr marL="8553572" indent="0" algn="ctr">
              <a:buNone/>
              <a:defRPr sz="4989"/>
            </a:lvl7pPr>
            <a:lvl8pPr marL="9979167" indent="0" algn="ctr">
              <a:buNone/>
              <a:defRPr sz="4989"/>
            </a:lvl8pPr>
            <a:lvl9pPr marL="11404763" indent="0" algn="ctr">
              <a:buNone/>
              <a:defRPr sz="498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4DC8-B014-4051-8A86-CB86D8CCD0B6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41251-05F3-4643-BFB5-8BB95C725DD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7446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4DC8-B014-4051-8A86-CB86D8CCD0B6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41251-05F3-4643-BFB5-8BB95C725DD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957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1138480"/>
            <a:ext cx="6528093" cy="1812163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1138480"/>
            <a:ext cx="19205838" cy="181216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4DC8-B014-4051-8A86-CB86D8CCD0B6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41251-05F3-4643-BFB5-8BB95C725DD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631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4DC8-B014-4051-8A86-CB86D8CCD0B6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41251-05F3-4643-BFB5-8BB95C725DD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5595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5331063"/>
            <a:ext cx="26112371" cy="8894992"/>
          </a:xfrm>
        </p:spPr>
        <p:txBody>
          <a:bodyPr anchor="b"/>
          <a:lstStyle>
            <a:lvl1pPr>
              <a:defRPr sz="1870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14310205"/>
            <a:ext cx="26112371" cy="4677666"/>
          </a:xfrm>
        </p:spPr>
        <p:txBody>
          <a:bodyPr/>
          <a:lstStyle>
            <a:lvl1pPr marL="0" indent="0">
              <a:buNone/>
              <a:defRPr sz="7483">
                <a:solidFill>
                  <a:schemeClr val="tx1"/>
                </a:solidFill>
              </a:defRPr>
            </a:lvl1pPr>
            <a:lvl2pPr marL="1425595" indent="0">
              <a:buNone/>
              <a:defRPr sz="6236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4DC8-B014-4051-8A86-CB86D8CCD0B6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41251-05F3-4643-BFB5-8BB95C725DD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8995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5692400"/>
            <a:ext cx="12866966" cy="13567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5692400"/>
            <a:ext cx="12866966" cy="13567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4DC8-B014-4051-8A86-CB86D8CCD0B6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41251-05F3-4643-BFB5-8BB95C725DD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4621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1138485"/>
            <a:ext cx="26112371" cy="41331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5241960"/>
            <a:ext cx="12807832" cy="2569003"/>
          </a:xfrm>
        </p:spPr>
        <p:txBody>
          <a:bodyPr anchor="b"/>
          <a:lstStyle>
            <a:lvl1pPr marL="0" indent="0">
              <a:buNone/>
              <a:defRPr sz="7483" b="1"/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7810963"/>
            <a:ext cx="12807832" cy="11488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5241960"/>
            <a:ext cx="12870909" cy="2569003"/>
          </a:xfrm>
        </p:spPr>
        <p:txBody>
          <a:bodyPr anchor="b"/>
          <a:lstStyle>
            <a:lvl1pPr marL="0" indent="0">
              <a:buNone/>
              <a:defRPr sz="7483" b="1"/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7810963"/>
            <a:ext cx="12870909" cy="11488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4DC8-B014-4051-8A86-CB86D8CCD0B6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41251-05F3-4643-BFB5-8BB95C725DD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0989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4DC8-B014-4051-8A86-CB86D8CCD0B6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41251-05F3-4643-BFB5-8BB95C725DD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3677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4DC8-B014-4051-8A86-CB86D8CCD0B6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41251-05F3-4643-BFB5-8BB95C725DD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9967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1425575"/>
            <a:ext cx="9764544" cy="4989513"/>
          </a:xfrm>
        </p:spPr>
        <p:txBody>
          <a:bodyPr anchor="b"/>
          <a:lstStyle>
            <a:lvl1pPr>
              <a:defRPr sz="99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3078850"/>
            <a:ext cx="15326827" cy="15196234"/>
          </a:xfrm>
        </p:spPr>
        <p:txBody>
          <a:bodyPr/>
          <a:lstStyle>
            <a:lvl1pPr>
              <a:defRPr sz="9978"/>
            </a:lvl1pPr>
            <a:lvl2pPr>
              <a:defRPr sz="8731"/>
            </a:lvl2pPr>
            <a:lvl3pPr>
              <a:defRPr sz="7483"/>
            </a:lvl3pPr>
            <a:lvl4pPr>
              <a:defRPr sz="6236"/>
            </a:lvl4pPr>
            <a:lvl5pPr>
              <a:defRPr sz="6236"/>
            </a:lvl5pPr>
            <a:lvl6pPr>
              <a:defRPr sz="6236"/>
            </a:lvl6pPr>
            <a:lvl7pPr>
              <a:defRPr sz="6236"/>
            </a:lvl7pPr>
            <a:lvl8pPr>
              <a:defRPr sz="6236"/>
            </a:lvl8pPr>
            <a:lvl9pPr>
              <a:defRPr sz="623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6415088"/>
            <a:ext cx="9764544" cy="11884743"/>
          </a:xfrm>
        </p:spPr>
        <p:txBody>
          <a:bodyPr/>
          <a:lstStyle>
            <a:lvl1pPr marL="0" indent="0">
              <a:buNone/>
              <a:defRPr sz="4989"/>
            </a:lvl1pPr>
            <a:lvl2pPr marL="1425595" indent="0">
              <a:buNone/>
              <a:defRPr sz="4365"/>
            </a:lvl2pPr>
            <a:lvl3pPr marL="2851191" indent="0">
              <a:buNone/>
              <a:defRPr sz="3742"/>
            </a:lvl3pPr>
            <a:lvl4pPr marL="4276786" indent="0">
              <a:buNone/>
              <a:defRPr sz="3118"/>
            </a:lvl4pPr>
            <a:lvl5pPr marL="5702381" indent="0">
              <a:buNone/>
              <a:defRPr sz="3118"/>
            </a:lvl5pPr>
            <a:lvl6pPr marL="7127977" indent="0">
              <a:buNone/>
              <a:defRPr sz="3118"/>
            </a:lvl6pPr>
            <a:lvl7pPr marL="8553572" indent="0">
              <a:buNone/>
              <a:defRPr sz="3118"/>
            </a:lvl7pPr>
            <a:lvl8pPr marL="9979167" indent="0">
              <a:buNone/>
              <a:defRPr sz="3118"/>
            </a:lvl8pPr>
            <a:lvl9pPr marL="11404763" indent="0">
              <a:buNone/>
              <a:defRPr sz="311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4DC8-B014-4051-8A86-CB86D8CCD0B6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41251-05F3-4643-BFB5-8BB95C725DD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5460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1425575"/>
            <a:ext cx="9764544" cy="4989513"/>
          </a:xfrm>
        </p:spPr>
        <p:txBody>
          <a:bodyPr anchor="b"/>
          <a:lstStyle>
            <a:lvl1pPr>
              <a:defRPr sz="99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3078850"/>
            <a:ext cx="15326827" cy="15196234"/>
          </a:xfrm>
        </p:spPr>
        <p:txBody>
          <a:bodyPr anchor="t"/>
          <a:lstStyle>
            <a:lvl1pPr marL="0" indent="0">
              <a:buNone/>
              <a:defRPr sz="9978"/>
            </a:lvl1pPr>
            <a:lvl2pPr marL="1425595" indent="0">
              <a:buNone/>
              <a:defRPr sz="8731"/>
            </a:lvl2pPr>
            <a:lvl3pPr marL="2851191" indent="0">
              <a:buNone/>
              <a:defRPr sz="7483"/>
            </a:lvl3pPr>
            <a:lvl4pPr marL="4276786" indent="0">
              <a:buNone/>
              <a:defRPr sz="6236"/>
            </a:lvl4pPr>
            <a:lvl5pPr marL="5702381" indent="0">
              <a:buNone/>
              <a:defRPr sz="6236"/>
            </a:lvl5pPr>
            <a:lvl6pPr marL="7127977" indent="0">
              <a:buNone/>
              <a:defRPr sz="6236"/>
            </a:lvl6pPr>
            <a:lvl7pPr marL="8553572" indent="0">
              <a:buNone/>
              <a:defRPr sz="6236"/>
            </a:lvl7pPr>
            <a:lvl8pPr marL="9979167" indent="0">
              <a:buNone/>
              <a:defRPr sz="6236"/>
            </a:lvl8pPr>
            <a:lvl9pPr marL="11404763" indent="0">
              <a:buNone/>
              <a:defRPr sz="623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6415088"/>
            <a:ext cx="9764544" cy="11884743"/>
          </a:xfrm>
        </p:spPr>
        <p:txBody>
          <a:bodyPr/>
          <a:lstStyle>
            <a:lvl1pPr marL="0" indent="0">
              <a:buNone/>
              <a:defRPr sz="4989"/>
            </a:lvl1pPr>
            <a:lvl2pPr marL="1425595" indent="0">
              <a:buNone/>
              <a:defRPr sz="4365"/>
            </a:lvl2pPr>
            <a:lvl3pPr marL="2851191" indent="0">
              <a:buNone/>
              <a:defRPr sz="3742"/>
            </a:lvl3pPr>
            <a:lvl4pPr marL="4276786" indent="0">
              <a:buNone/>
              <a:defRPr sz="3118"/>
            </a:lvl4pPr>
            <a:lvl5pPr marL="5702381" indent="0">
              <a:buNone/>
              <a:defRPr sz="3118"/>
            </a:lvl5pPr>
            <a:lvl6pPr marL="7127977" indent="0">
              <a:buNone/>
              <a:defRPr sz="3118"/>
            </a:lvl6pPr>
            <a:lvl7pPr marL="8553572" indent="0">
              <a:buNone/>
              <a:defRPr sz="3118"/>
            </a:lvl7pPr>
            <a:lvl8pPr marL="9979167" indent="0">
              <a:buNone/>
              <a:defRPr sz="3118"/>
            </a:lvl8pPr>
            <a:lvl9pPr marL="11404763" indent="0">
              <a:buNone/>
              <a:defRPr sz="311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4DC8-B014-4051-8A86-CB86D8CCD0B6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41251-05F3-4643-BFB5-8BB95C725DD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908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1138485"/>
            <a:ext cx="26112371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5692400"/>
            <a:ext cx="26112371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19819457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94DC8-B014-4051-8A86-CB86D8CCD0B6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19819457"/>
            <a:ext cx="1021788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19819457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41251-05F3-4643-BFB5-8BB95C725DD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15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51191" rtl="0" eaLnBrk="1" latinLnBrk="0" hangingPunct="1">
        <a:lnSpc>
          <a:spcPct val="90000"/>
        </a:lnSpc>
        <a:spcBef>
          <a:spcPct val="0"/>
        </a:spcBef>
        <a:buNone/>
        <a:defRPr sz="137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2798" indent="-712798" algn="l" defTabSz="2851191" rtl="0" eaLnBrk="1" latinLnBrk="0" hangingPunct="1">
        <a:lnSpc>
          <a:spcPct val="90000"/>
        </a:lnSpc>
        <a:spcBef>
          <a:spcPts val="3118"/>
        </a:spcBef>
        <a:buFont typeface="Arial" panose="020B0604020202020204" pitchFamily="34" charset="0"/>
        <a:buChar char="•"/>
        <a:defRPr sz="8731" kern="1200">
          <a:solidFill>
            <a:schemeClr val="tx1"/>
          </a:solidFill>
          <a:latin typeface="+mn-lt"/>
          <a:ea typeface="+mn-ea"/>
          <a:cs typeface="+mn-cs"/>
        </a:defRPr>
      </a:lvl1pPr>
      <a:lvl2pPr marL="2138393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7483" kern="1200">
          <a:solidFill>
            <a:schemeClr val="tx1"/>
          </a:solidFill>
          <a:latin typeface="+mn-lt"/>
          <a:ea typeface="+mn-ea"/>
          <a:cs typeface="+mn-cs"/>
        </a:defRPr>
      </a:lvl2pPr>
      <a:lvl3pPr marL="3563988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6236" kern="1200">
          <a:solidFill>
            <a:schemeClr val="tx1"/>
          </a:solidFill>
          <a:latin typeface="+mn-lt"/>
          <a:ea typeface="+mn-ea"/>
          <a:cs typeface="+mn-cs"/>
        </a:defRPr>
      </a:lvl3pPr>
      <a:lvl4pPr marL="4989584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6415179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840774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9266370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10691965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2117560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1pPr>
      <a:lvl2pPr marL="1425595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2pPr>
      <a:lvl3pPr marL="2851191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3pPr>
      <a:lvl4pPr marL="4276786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5702381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127977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8553572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9979167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1404763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309FE15-5BC9-4870-9C17-D3190FB662EA}"/>
              </a:ext>
            </a:extLst>
          </p:cNvPr>
          <p:cNvSpPr txBox="1"/>
          <p:nvPr/>
        </p:nvSpPr>
        <p:spPr>
          <a:xfrm rot="3044422">
            <a:off x="7927893" y="14367083"/>
            <a:ext cx="5014147" cy="5329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2800" kern="1200" dirty="0" err="1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Insert</a:t>
            </a:r>
            <a:r>
              <a:rPr lang="nl-NL" sz="2800" kern="12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800" kern="1200" dirty="0" err="1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streetname</a:t>
            </a:r>
            <a:endParaRPr lang="nl-NL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B40DA3-34D8-4AB3-A62A-2D143298B495}"/>
              </a:ext>
            </a:extLst>
          </p:cNvPr>
          <p:cNvSpPr txBox="1"/>
          <p:nvPr/>
        </p:nvSpPr>
        <p:spPr>
          <a:xfrm rot="3044422">
            <a:off x="2437139" y="7935803"/>
            <a:ext cx="5014147" cy="5329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2800" kern="1200" dirty="0" err="1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Insert</a:t>
            </a:r>
            <a:r>
              <a:rPr lang="nl-NL" sz="2800" kern="12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800" kern="1200" dirty="0" err="1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streetname</a:t>
            </a:r>
            <a:endParaRPr lang="nl-NL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23CE78-55F0-498E-B25F-AB1A027864C3}"/>
              </a:ext>
            </a:extLst>
          </p:cNvPr>
          <p:cNvSpPr txBox="1"/>
          <p:nvPr/>
        </p:nvSpPr>
        <p:spPr>
          <a:xfrm rot="2975319">
            <a:off x="13980349" y="10120461"/>
            <a:ext cx="5014147" cy="5329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2800" kern="1200" dirty="0" err="1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Insert</a:t>
            </a:r>
            <a:r>
              <a:rPr lang="nl-NL" sz="2800" kern="12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800" kern="1200" dirty="0" err="1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streetname</a:t>
            </a:r>
            <a:endParaRPr lang="nl-NL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E5CBA5-1BE1-4BFB-882C-7E70BA910210}"/>
              </a:ext>
            </a:extLst>
          </p:cNvPr>
          <p:cNvSpPr txBox="1"/>
          <p:nvPr/>
        </p:nvSpPr>
        <p:spPr>
          <a:xfrm rot="19102304">
            <a:off x="7155212" y="7215134"/>
            <a:ext cx="501414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kern="1200" dirty="0" err="1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Insert</a:t>
            </a:r>
            <a:r>
              <a:rPr lang="nl-NL" sz="3200" kern="12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3200" kern="1200" dirty="0" err="1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streetname</a:t>
            </a:r>
            <a:endParaRPr lang="nl-NL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771B6D-85D5-4A71-B9AA-7B31E2F2B0C2}"/>
              </a:ext>
            </a:extLst>
          </p:cNvPr>
          <p:cNvSpPr txBox="1"/>
          <p:nvPr/>
        </p:nvSpPr>
        <p:spPr>
          <a:xfrm rot="19162804">
            <a:off x="14218982" y="15201358"/>
            <a:ext cx="3251303" cy="5329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2800" kern="1200" dirty="0" err="1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Insert</a:t>
            </a:r>
            <a:r>
              <a:rPr lang="nl-NL" sz="2800" kern="12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800" kern="1200" dirty="0" err="1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streetname</a:t>
            </a:r>
            <a:endParaRPr lang="nl-NL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080C6A-857F-40D0-A554-874F40B11E92}"/>
              </a:ext>
            </a:extLst>
          </p:cNvPr>
          <p:cNvSpPr txBox="1"/>
          <p:nvPr/>
        </p:nvSpPr>
        <p:spPr>
          <a:xfrm rot="19203829">
            <a:off x="19402132" y="10014104"/>
            <a:ext cx="5014147" cy="5959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3200" kern="1200" dirty="0" err="1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Insert</a:t>
            </a:r>
            <a:r>
              <a:rPr lang="nl-NL" sz="3200" kern="12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3200" kern="1200" dirty="0" err="1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streetname</a:t>
            </a:r>
            <a:endParaRPr lang="nl-NL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BA1F83-54D5-4A93-AF99-A15EDFC0029F}"/>
              </a:ext>
            </a:extLst>
          </p:cNvPr>
          <p:cNvSpPr txBox="1"/>
          <p:nvPr/>
        </p:nvSpPr>
        <p:spPr>
          <a:xfrm rot="19170460">
            <a:off x="10546" y="16962431"/>
            <a:ext cx="10203059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kern="1200" dirty="0" err="1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Insert</a:t>
            </a:r>
            <a:r>
              <a:rPr lang="nl-NL" sz="3200" kern="12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3200" kern="1200" dirty="0" err="1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streetname</a:t>
            </a:r>
            <a:r>
              <a:rPr lang="nl-NL" sz="6600" dirty="0"/>
              <a:t> </a:t>
            </a:r>
            <a:endParaRPr lang="nl-NL" sz="3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B31C847-06ED-4662-8182-3535E05F261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5057" y="0"/>
            <a:ext cx="2880156" cy="28674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9773F95-6911-4D01-8F6A-6C390712DA73}"/>
              </a:ext>
            </a:extLst>
          </p:cNvPr>
          <p:cNvSpPr txBox="1"/>
          <p:nvPr/>
        </p:nvSpPr>
        <p:spPr>
          <a:xfrm rot="19102304">
            <a:off x="2248267" y="3510595"/>
            <a:ext cx="5014147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kern="1200" dirty="0" err="1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Insert</a:t>
            </a:r>
            <a:r>
              <a:rPr lang="nl-NL" sz="3200" kern="12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3200" kern="1200" dirty="0" err="1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streetname</a:t>
            </a:r>
            <a:r>
              <a:rPr lang="nl-NL" sz="6600" dirty="0"/>
              <a:t> </a:t>
            </a:r>
            <a:endParaRPr lang="nl-NL" sz="3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E59C0DD-05AB-4C46-B6B4-2621144C78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394"/>
            <a:ext cx="1977927" cy="2235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023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956CA55C041E9469925763F31B11A3D" ma:contentTypeVersion="1" ma:contentTypeDescription="Create a new document." ma:contentTypeScope="" ma:versionID="92af989f628d10ce198c0306dde8dcc2">
  <xsd:schema xmlns:xsd="http://www.w3.org/2001/XMLSchema" xmlns:xs="http://www.w3.org/2001/XMLSchema" xmlns:p="http://schemas.microsoft.com/office/2006/metadata/properties" xmlns:ns2="43d95f8d-e158-4ad4-850d-afacdd2d9ffb" targetNamespace="http://schemas.microsoft.com/office/2006/metadata/properties" ma:root="true" ma:fieldsID="0479815a72fa3ef5f5ce1ff27ab952f6" ns2:_="">
    <xsd:import namespace="43d95f8d-e158-4ad4-850d-afacdd2d9ffb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d95f8d-e158-4ad4-850d-afacdd2d9ff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BD1BBE7-B060-4703-9F2C-5A50D473746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C2F1C59-90DB-45E9-9B95-C95D682B9C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d95f8d-e158-4ad4-850d-afacdd2d9ff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947884C-23E6-4F92-B3DD-FB5F6C7416D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140</Words>
  <Application>Microsoft Office PowerPoint</Application>
  <PresentationFormat>Custom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Segoe UI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Gaasbeek, R.C. (Rutger)</dc:creator>
  <cp:lastModifiedBy>Saskia Rutjes</cp:lastModifiedBy>
  <cp:revision>8</cp:revision>
  <dcterms:created xsi:type="dcterms:W3CDTF">2021-09-06T07:25:15Z</dcterms:created>
  <dcterms:modified xsi:type="dcterms:W3CDTF">2022-12-02T14:26:54Z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0x0101004956CA55C041E9469925763F31B11A3D</vt:lpwstr>
  </property>
</Properties>
</file>