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388" r:id="rId6"/>
    <p:sldId id="389" r:id="rId7"/>
    <p:sldId id="417" r:id="rId8"/>
    <p:sldId id="418" r:id="rId9"/>
    <p:sldId id="419" r:id="rId10"/>
    <p:sldId id="42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skia Rutjes" initials="SR" lastIdx="5" clrIdx="0">
    <p:extLst>
      <p:ext uri="{19B8F6BF-5375-455C-9EA6-DF929625EA0E}">
        <p15:presenceInfo xmlns:p15="http://schemas.microsoft.com/office/powerpoint/2012/main" userId="Saskia Rutjes" providerId="None"/>
      </p:ext>
    </p:extLst>
  </p:cmAuthor>
  <p:cmAuthor id="2" name="igiene@outlook.it" initials="i" lastIdx="4" clrIdx="1">
    <p:extLst>
      <p:ext uri="{19B8F6BF-5375-455C-9EA6-DF929625EA0E}">
        <p15:presenceInfo xmlns:p15="http://schemas.microsoft.com/office/powerpoint/2012/main" userId="35791284ad5297e1" providerId="Windows Live"/>
      </p:ext>
    </p:extLst>
  </p:cmAuthor>
  <p:cmAuthor id="3" name="Mariachiara Carestia" initials="MC" lastIdx="1" clrIdx="2">
    <p:extLst>
      <p:ext uri="{19B8F6BF-5375-455C-9EA6-DF929625EA0E}">
        <p15:presenceInfo xmlns:p15="http://schemas.microsoft.com/office/powerpoint/2012/main" userId="Mariachiara Carest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48649" autoAdjust="0"/>
  </p:normalViewPr>
  <p:slideViewPr>
    <p:cSldViewPr snapToGrid="0">
      <p:cViewPr varScale="1">
        <p:scale>
          <a:sx n="55" d="100"/>
          <a:sy n="55" d="100"/>
        </p:scale>
        <p:origin x="2736" y="7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Dispatches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526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Dispatch: Fire department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059131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Additional information for fire department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fire department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2892237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Dispatch: Ambulance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773444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information for ambulance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ambulance services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93942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Dispatch: Police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40067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7.1P_2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Additional information for police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police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3936976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550" y="5139525"/>
            <a:ext cx="10953749" cy="5564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2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aa-ET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590550" y="3948020"/>
            <a:ext cx="10953749" cy="909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45060" y="1179353"/>
            <a:ext cx="2301880" cy="24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aa-E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66762" y="1469037"/>
            <a:ext cx="5329237" cy="4588864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68057AE-A061-45A2-8569-263140FAC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aa-ET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31364"/>
            <a:ext cx="6010275" cy="4326536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A75C453-2061-474C-A05D-20FB4501A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4400">
                <a:solidFill>
                  <a:schemeClr val="accent1"/>
                </a:solidFill>
                <a:latin typeface="FranklinGotTExtCon" pitchFamily="2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aa-ET" dirty="0"/>
          </a:p>
        </p:txBody>
      </p: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C0D79-14F4-41C0-B7D6-AC18C3694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ranklinGotTExtCon" pitchFamily="2" charset="0"/>
            </a:endParaRPr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CE4FBD38-8EB1-43E7-AF7B-6BF79DE84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3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aa-ET" dirty="0"/>
          </a:p>
        </p:txBody>
      </p:sp>
      <p:sp>
        <p:nvSpPr>
          <p:cNvPr id="9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7620000" y="1333500"/>
            <a:ext cx="3327400" cy="4343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aa-ET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13572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aa-ET" sz="4800" b="0" kern="1200" dirty="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aa-ET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931187"/>
            <a:ext cx="2983043" cy="2606013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42603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5606C75-23E3-40D9-8891-36CC95A5D1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39474AF-F918-4445-822A-11483ED29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9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671D4-27B2-454B-AE5E-F7A0569B7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None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aa-ET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529" y="1794669"/>
            <a:ext cx="7986322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aa-ET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20764-26A8-42F6-9496-CD0D928FF671}"/>
              </a:ext>
            </a:extLst>
          </p:cNvPr>
          <p:cNvSpPr txBox="1">
            <a:spLocks/>
          </p:cNvSpPr>
          <p:nvPr userDrawn="1"/>
        </p:nvSpPr>
        <p:spPr>
          <a:xfrm>
            <a:off x="262246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MELODY Module 7.1 interagency cooperation Topic 7.2 Tabletop exercise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7900" y="2254251"/>
            <a:ext cx="8839200" cy="2352674"/>
          </a:xfrm>
          <a:prstGeom prst="rect">
            <a:avLst/>
          </a:prstGeom>
          <a:solidFill>
            <a:schemeClr val="accent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subtitle</a:t>
            </a:r>
            <a:endParaRPr lang="aa-ET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016545" y="2926279"/>
            <a:ext cx="719712" cy="801221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96499E8-65D7-43CB-A988-E4C3A0CA7C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aa-ET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4E760BF5-7249-4DB5-9803-D0D4CFDAC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2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544415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544414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722C3CE-2C1C-4376-838B-A2E2E4B4C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3348035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443415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014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51BE0F50-4A52-4A16-B2D7-5E9A5C82A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10682284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FE5EDA9-F8D1-4C94-ABDE-44C66252E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0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2" y="1786072"/>
            <a:ext cx="10658475" cy="430199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FA686B0-B459-430C-94B4-786FDA15E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+mj-lt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aa-ET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DE0619-1801-481D-A1EF-733CB0879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806211"/>
            <a:ext cx="10663238" cy="88447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763" y="1825625"/>
            <a:ext cx="10658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479665"/>
            <a:ext cx="369833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8" r:id="rId4"/>
    <p:sldLayoutId id="2147483702" r:id="rId5"/>
    <p:sldLayoutId id="2147483703" r:id="rId6"/>
    <p:sldLayoutId id="2147483704" r:id="rId7"/>
    <p:sldLayoutId id="2147483694" r:id="rId8"/>
    <p:sldLayoutId id="2147483670" r:id="rId9"/>
    <p:sldLayoutId id="2147483671" r:id="rId10"/>
    <p:sldLayoutId id="2147483667" r:id="rId11"/>
    <p:sldLayoutId id="2147483665" r:id="rId12"/>
    <p:sldLayoutId id="2147483698" r:id="rId13"/>
    <p:sldLayoutId id="2147483699" r:id="rId14"/>
    <p:sldLayoutId id="2147483685" r:id="rId15"/>
    <p:sldLayoutId id="2147483701" r:id="rId16"/>
    <p:sldLayoutId id="2147483697" r:id="rId17"/>
    <p:sldLayoutId id="2147483700" r:id="rId1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accent1"/>
          </a:solidFill>
          <a:latin typeface="FranklinGotTExtCon" pitchFamily="2" charset="0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90549" y="4562727"/>
            <a:ext cx="10953749" cy="1851520"/>
          </a:xfrm>
        </p:spPr>
        <p:txBody>
          <a:bodyPr/>
          <a:lstStyle/>
          <a:p>
            <a:r>
              <a:rPr lang="en-US" sz="1800" dirty="0"/>
              <a:t>Basic dispatch and additional info to be added based on interaction with dispatch officer (facilitator)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Distribute initial dispatch per discipline (police, ambulance, fire) and (if requested/needed) provide additional information during the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-route risk assessment and interaction with the dispatch officer</a:t>
            </a:r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7702" y="3429000"/>
            <a:ext cx="10953749" cy="988255"/>
          </a:xfrm>
        </p:spPr>
        <p:txBody>
          <a:bodyPr>
            <a:normAutofit/>
          </a:bodyPr>
          <a:lstStyle/>
          <a:p>
            <a:r>
              <a:rPr lang="en-US" dirty="0"/>
              <a:t>Dispatches </a:t>
            </a:r>
          </a:p>
        </p:txBody>
      </p:sp>
    </p:spTree>
    <p:extLst>
      <p:ext uri="{BB962C8B-B14F-4D97-AF65-F5344CB8AC3E}">
        <p14:creationId xmlns:p14="http://schemas.microsoft.com/office/powerpoint/2010/main" val="36458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53FFB6-7DF6-4CC3-8222-A05F64921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Fire department </a:t>
            </a:r>
            <a:endParaRPr lang="nl-NL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55B281-3C41-420C-897A-360FE416C8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Initial </a:t>
            </a:r>
          </a:p>
          <a:p>
            <a:pPr lvl="1"/>
            <a:r>
              <a:rPr lang="en-GB" dirty="0"/>
              <a:t>Notification of odour nuisance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Address of caller </a:t>
            </a:r>
          </a:p>
          <a:p>
            <a:pPr lvl="2"/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  <a:p>
            <a:pPr lvl="1"/>
            <a:r>
              <a:rPr lang="en-GB" dirty="0"/>
              <a:t>Caller is waiting in front of flat </a:t>
            </a:r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04DE8-5817-4F93-B039-70B749B03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2</a:t>
            </a:fld>
            <a:endParaRPr lang="aa-ET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234654-65D9-4999-B02D-2857DB9C2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5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D53B1-BF1A-4B01-B8B6-793B3996B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1207659" cy="985576"/>
          </a:xfrm>
        </p:spPr>
        <p:txBody>
          <a:bodyPr/>
          <a:lstStyle/>
          <a:p>
            <a:r>
              <a:rPr lang="en-GB" sz="4000" dirty="0"/>
              <a:t>Additional information for fire department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909F3-0B58-45D6-9BBC-05FDFCD721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1506071"/>
            <a:ext cx="8081403" cy="4891295"/>
          </a:xfrm>
        </p:spPr>
        <p:txBody>
          <a:bodyPr>
            <a:normAutofit fontScale="925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Location is apartment building/flat </a:t>
            </a:r>
          </a:p>
          <a:p>
            <a:pPr lvl="1"/>
            <a:r>
              <a:rPr lang="en-GB" dirty="0"/>
              <a:t>Location is in vicinity of a number of garage boxes </a:t>
            </a:r>
          </a:p>
          <a:p>
            <a:pPr lvl="1"/>
            <a:r>
              <a:rPr lang="en-GB" dirty="0"/>
              <a:t>The smell seems to come from that direction </a:t>
            </a:r>
          </a:p>
          <a:p>
            <a:pPr lvl="1"/>
            <a:r>
              <a:rPr lang="en-GB" dirty="0"/>
              <a:t>Caller has noted a hard bang from that direction  </a:t>
            </a:r>
          </a:p>
          <a:p>
            <a:pPr lvl="1"/>
            <a:r>
              <a:rPr lang="en-GB" dirty="0"/>
              <a:t>Wind direction is SW to NE  </a:t>
            </a:r>
          </a:p>
          <a:p>
            <a:pPr lvl="1"/>
            <a:r>
              <a:rPr lang="en-GB" dirty="0"/>
              <a:t>Police and ambulance are on call to an (seemingly unrelated) incident in same area </a:t>
            </a:r>
          </a:p>
          <a:p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fire hydrants </a:t>
            </a:r>
          </a:p>
          <a:p>
            <a:pPr lvl="1"/>
            <a:r>
              <a:rPr lang="en-GB" dirty="0"/>
              <a:t>Location of caller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24362-E84B-46BD-A234-295B6C7BF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3</a:t>
            </a:fld>
            <a:endParaRPr lang="aa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0A6CC5-41A7-49A9-B622-2FA4895E50C8}"/>
              </a:ext>
            </a:extLst>
          </p:cNvPr>
          <p:cNvSpPr txBox="1"/>
          <p:nvPr/>
        </p:nvSpPr>
        <p:spPr>
          <a:xfrm>
            <a:off x="9256283" y="2101543"/>
            <a:ext cx="2467350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guidance</a:t>
            </a:r>
            <a:r>
              <a:rPr lang="nl-NL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Question</a:t>
            </a:r>
            <a:r>
              <a:rPr lang="nl-NL" dirty="0"/>
              <a:t>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</a:t>
            </a:r>
          </a:p>
          <a:p>
            <a:endParaRPr lang="nl-NL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1DC16EB-1E96-4F5E-A96D-B6CF5762F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8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C5D0-3BF6-4F46-8372-342DDE5D2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Ambulance 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BE514-ED40-48E9-A510-2871F66F2B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Initial </a:t>
            </a:r>
          </a:p>
          <a:p>
            <a:pPr lvl="1"/>
            <a:r>
              <a:rPr lang="en-US"/>
              <a:t>One person has become unwell on the street</a:t>
            </a:r>
          </a:p>
          <a:p>
            <a:pPr lvl="1"/>
            <a:endParaRPr lang="en-US"/>
          </a:p>
          <a:p>
            <a:pPr lvl="1"/>
            <a:r>
              <a:rPr lang="en-US"/>
              <a:t>Adress is:</a:t>
            </a:r>
          </a:p>
          <a:p>
            <a:pPr lvl="2"/>
            <a:r>
              <a:rPr lang="en-US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3112D-AA5E-41B8-8115-A0449B143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4</a:t>
            </a:fld>
            <a:endParaRPr lang="aa-ET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115ABF-AE22-48CB-BF65-F622027D2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F3108-C2CF-429A-8999-A09DADF1E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1" y="229850"/>
            <a:ext cx="10658475" cy="985576"/>
          </a:xfrm>
        </p:spPr>
        <p:txBody>
          <a:bodyPr/>
          <a:lstStyle/>
          <a:p>
            <a:r>
              <a:rPr lang="nl-NL" dirty="0"/>
              <a:t>Extra information </a:t>
            </a:r>
            <a:r>
              <a:rPr lang="nl-NL" dirty="0" err="1"/>
              <a:t>for</a:t>
            </a:r>
            <a:r>
              <a:rPr lang="nl-NL" dirty="0"/>
              <a:t> ambulance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F669B-516F-4ACB-9C2E-36F5B86142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927847"/>
            <a:ext cx="8213671" cy="555181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The person is laying on the street </a:t>
            </a:r>
          </a:p>
          <a:p>
            <a:pPr lvl="1"/>
            <a:r>
              <a:rPr lang="en-GB" dirty="0"/>
              <a:t>Bystanders have tried to talk to the person but he is not responding</a:t>
            </a:r>
          </a:p>
          <a:p>
            <a:pPr lvl="1"/>
            <a:r>
              <a:rPr lang="en-GB" dirty="0"/>
              <a:t>Person seems to have exited a garage box a little up the street </a:t>
            </a:r>
          </a:p>
          <a:p>
            <a:pPr lvl="1"/>
            <a:r>
              <a:rPr lang="en-GB" dirty="0"/>
              <a:t>Police is </a:t>
            </a:r>
            <a:r>
              <a:rPr lang="en-GB" dirty="0" err="1"/>
              <a:t>en</a:t>
            </a:r>
            <a:r>
              <a:rPr lang="en-GB" dirty="0"/>
              <a:t>-route to assist and guide if necessary  </a:t>
            </a:r>
          </a:p>
          <a:p>
            <a:pPr lvl="2"/>
            <a:r>
              <a:rPr lang="nl-NL" dirty="0"/>
              <a:t>Meeting </a:t>
            </a:r>
            <a:r>
              <a:rPr lang="en-GB" dirty="0"/>
              <a:t>location</a:t>
            </a:r>
            <a:r>
              <a:rPr lang="nl-NL" dirty="0"/>
              <a:t> </a:t>
            </a:r>
            <a:r>
              <a:rPr lang="en-US" sz="19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</a:t>
            </a:r>
            <a:endParaRPr lang="nl-NL" dirty="0"/>
          </a:p>
          <a:p>
            <a:pPr lvl="1"/>
            <a:r>
              <a:rPr lang="en-GB" dirty="0"/>
              <a:t>Fire department is active in same area for seemingly unrelated call </a:t>
            </a:r>
          </a:p>
          <a:p>
            <a:pPr lvl="1"/>
            <a:r>
              <a:rPr lang="en-GB" dirty="0"/>
              <a:t>Wind direction is SW to NE  </a:t>
            </a:r>
          </a:p>
          <a:p>
            <a:pPr marL="0" indent="0">
              <a:buNone/>
            </a:pPr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affected person</a:t>
            </a:r>
          </a:p>
          <a:p>
            <a:pPr lvl="1"/>
            <a:r>
              <a:rPr lang="en-GB" dirty="0"/>
              <a:t>Location of the assembly point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B2D5CC-0BBA-48C1-A3A5-4F88B0EAC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5</a:t>
            </a:fld>
            <a:endParaRPr lang="aa-E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37487A-B367-4E1A-822A-8152F1F0D7DE}"/>
              </a:ext>
            </a:extLst>
          </p:cNvPr>
          <p:cNvSpPr txBox="1"/>
          <p:nvPr/>
        </p:nvSpPr>
        <p:spPr>
          <a:xfrm>
            <a:off x="9507071" y="1085881"/>
            <a:ext cx="2467350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guidance</a:t>
            </a:r>
            <a:r>
              <a:rPr lang="nl-NL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Question</a:t>
            </a:r>
            <a:r>
              <a:rPr lang="nl-NL" dirty="0"/>
              <a:t>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</a:t>
            </a:r>
          </a:p>
          <a:p>
            <a:endParaRPr lang="nl-NL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4E873F0-5554-4AA8-B17D-97CB097E8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3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589F-9661-438A-8655-FE5895C5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Police 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CEF5D-8EDB-4BF0-B729-C0C76D2AAB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Intitial </a:t>
            </a:r>
          </a:p>
          <a:p>
            <a:pPr lvl="1"/>
            <a:r>
              <a:rPr lang="en-US"/>
              <a:t>One person has become unwell on the street</a:t>
            </a:r>
          </a:p>
          <a:p>
            <a:pPr lvl="1"/>
            <a:r>
              <a:rPr lang="en-US"/>
              <a:t>Provide assistance to ambulance en route</a:t>
            </a:r>
          </a:p>
          <a:p>
            <a:pPr lvl="1"/>
            <a:endParaRPr lang="en-US"/>
          </a:p>
          <a:p>
            <a:pPr lvl="1"/>
            <a:r>
              <a:rPr lang="en-US"/>
              <a:t>Adress is </a:t>
            </a:r>
          </a:p>
          <a:p>
            <a:pPr lvl="2"/>
            <a:r>
              <a:rPr lang="en-US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34D7C-9608-4FBB-8B78-4230DAEFC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6</a:t>
            </a:fld>
            <a:endParaRPr lang="aa-ET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7F572D-F5C9-4E75-AA3F-8F1DC10D5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C7FEF-1559-4509-B683-264FF413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166068"/>
            <a:ext cx="10658475" cy="985576"/>
          </a:xfrm>
        </p:spPr>
        <p:txBody>
          <a:bodyPr/>
          <a:lstStyle/>
          <a:p>
            <a:r>
              <a:rPr lang="nl-NL" dirty="0" err="1"/>
              <a:t>Additional</a:t>
            </a:r>
            <a:r>
              <a:rPr lang="nl-NL" dirty="0"/>
              <a:t> information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police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9DA2B-57B5-434E-BBC1-1DE04E827C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981635"/>
            <a:ext cx="8619284" cy="541573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Provide first aid prior to arrival of ambulance </a:t>
            </a:r>
          </a:p>
          <a:p>
            <a:pPr lvl="1"/>
            <a:r>
              <a:rPr lang="en-GB" dirty="0"/>
              <a:t>Assistance with possible resuscitation </a:t>
            </a:r>
          </a:p>
          <a:p>
            <a:pPr lvl="1"/>
            <a:r>
              <a:rPr lang="en-GB" dirty="0"/>
              <a:t>Interview the  caller </a:t>
            </a:r>
          </a:p>
          <a:p>
            <a:pPr lvl="1"/>
            <a:r>
              <a:rPr lang="en-GB" dirty="0"/>
              <a:t>Guide the ambulance  </a:t>
            </a:r>
          </a:p>
          <a:p>
            <a:pPr lvl="1"/>
            <a:r>
              <a:rPr lang="nl-NL" dirty="0"/>
              <a:t>Meeting </a:t>
            </a:r>
            <a:r>
              <a:rPr lang="nl-NL" dirty="0" err="1"/>
              <a:t>location</a:t>
            </a:r>
            <a:r>
              <a:rPr lang="nl-NL" dirty="0"/>
              <a:t> is </a:t>
            </a:r>
            <a:r>
              <a:rPr lang="en-US" sz="1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</a:t>
            </a:r>
            <a:endParaRPr lang="nl-NL" dirty="0"/>
          </a:p>
          <a:p>
            <a:pPr lvl="1"/>
            <a:r>
              <a:rPr lang="en-GB" dirty="0"/>
              <a:t>Fire department is active in same area for seemingly unrelated incident </a:t>
            </a:r>
          </a:p>
          <a:p>
            <a:pPr lvl="1"/>
            <a:r>
              <a:rPr lang="en-GB" dirty="0"/>
              <a:t>Wind direction is SW to NE  </a:t>
            </a:r>
          </a:p>
          <a:p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victim </a:t>
            </a:r>
          </a:p>
          <a:p>
            <a:pPr lvl="1"/>
            <a:r>
              <a:rPr lang="en-GB" dirty="0"/>
              <a:t>Location of  caller </a:t>
            </a:r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C9116-4A17-4F85-8F38-4DAB3DD6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7</a:t>
            </a:fld>
            <a:endParaRPr lang="aa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478042-0452-4BFF-8626-F09771184000}"/>
              </a:ext>
            </a:extLst>
          </p:cNvPr>
          <p:cNvSpPr txBox="1"/>
          <p:nvPr/>
        </p:nvSpPr>
        <p:spPr>
          <a:xfrm>
            <a:off x="9507071" y="1085881"/>
            <a:ext cx="2467350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guidance</a:t>
            </a:r>
            <a:r>
              <a:rPr lang="nl-NL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Question</a:t>
            </a:r>
            <a:r>
              <a:rPr lang="nl-NL" dirty="0"/>
              <a:t>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</a:t>
            </a:r>
          </a:p>
          <a:p>
            <a:endParaRPr lang="nl-NL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74C22E9-1A5B-4D69-BB52-8918CC0497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TTX_2 Dispatchs_2022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2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023B7E"/>
      </a:accent1>
      <a:accent2>
        <a:srgbClr val="8CD3F6"/>
      </a:accent2>
      <a:accent3>
        <a:srgbClr val="035ECD"/>
      </a:accent3>
      <a:accent4>
        <a:srgbClr val="1FA8ED"/>
      </a:accent4>
      <a:accent5>
        <a:srgbClr val="D2EDFB"/>
      </a:accent5>
      <a:accent6>
        <a:srgbClr val="87BCFD"/>
      </a:accent6>
      <a:hlink>
        <a:srgbClr val="4C9BFC"/>
      </a:hlink>
      <a:folHlink>
        <a:srgbClr val="B3D5FD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56CA55C041E9469925763F31B11A3D" ma:contentTypeVersion="1" ma:contentTypeDescription="Create a new document." ma:contentTypeScope="" ma:versionID="92af989f628d10ce198c0306dde8dcc2">
  <xsd:schema xmlns:xsd="http://www.w3.org/2001/XMLSchema" xmlns:xs="http://www.w3.org/2001/XMLSchema" xmlns:p="http://schemas.microsoft.com/office/2006/metadata/properties" xmlns:ns2="43d95f8d-e158-4ad4-850d-afacdd2d9ffb" targetNamespace="http://schemas.microsoft.com/office/2006/metadata/properties" ma:root="true" ma:fieldsID="0479815a72fa3ef5f5ce1ff27ab952f6" ns2:_="">
    <xsd:import namespace="43d95f8d-e158-4ad4-850d-afacdd2d9ff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95f8d-e158-4ad4-850d-afacdd2d9f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890A9C-5141-46E3-8622-FB72B9FEC1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6115BD-B8E5-43B8-BE87-CD9F9669264D}">
  <ds:schemaRefs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3d95f8d-e158-4ad4-850d-afacdd2d9ffb"/>
    <ds:schemaRef ds:uri="http://schemas.microsoft.com/office/2006/documentManagement/types"/>
  </ds:schemaRefs>
</ds:datastoreItem>
</file>

<file path=customXml/itemProps3.xml><?xml version="1.0" encoding="utf-8"?>
<ds:datastoreItem xmlns:ds="http://schemas.openxmlformats.org/officeDocument/2006/customXml" ds:itemID="{02D5E2BA-E671-4CE2-B6F7-805A9C6143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95f8d-e158-4ad4-850d-afacdd2d9f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10496</TotalTime>
  <Words>1252</Words>
  <Application>Microsoft Office PowerPoint</Application>
  <PresentationFormat>Widescreen</PresentationFormat>
  <Paragraphs>176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FranklinGotTExtCon</vt:lpstr>
      <vt:lpstr>Georgia</vt:lpstr>
      <vt:lpstr>Segoe UI</vt:lpstr>
      <vt:lpstr>Segoe UI Semibold</vt:lpstr>
      <vt:lpstr>Office Theme</vt:lpstr>
      <vt:lpstr>Dispatches </vt:lpstr>
      <vt:lpstr>Dispatch: Fire department </vt:lpstr>
      <vt:lpstr>Additional information for fire department </vt:lpstr>
      <vt:lpstr>Dispatch: Ambulance </vt:lpstr>
      <vt:lpstr>Extra information for ambulance</vt:lpstr>
      <vt:lpstr>Dispatch: Police </vt:lpstr>
      <vt:lpstr>Additional information for police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Saskia Rutjes</cp:lastModifiedBy>
  <cp:revision>583</cp:revision>
  <cp:lastPrinted>2020-01-20T09:16:47Z</cp:lastPrinted>
  <dcterms:created xsi:type="dcterms:W3CDTF">2019-10-21T09:10:33Z</dcterms:created>
  <dcterms:modified xsi:type="dcterms:W3CDTF">2022-12-02T14:26:06Z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/>
  </property>
  <property fmtid="{D5CDD505-2E9C-101B-9397-08002B2CF9AE}" pid="3" name="ID">
    <vt:lpwstr>36860591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https://ecm.sckcen.be/OTCS/llisapi.dll/open/36860591</vt:lpwstr>
  </property>
  <property fmtid="{D5CDD505-2E9C-101B-9397-08002B2CF9AE}" pid="8" name="Common Attributes_Reference Number">
    <vt:lpwstr>&lt;generated automatically&gt;</vt:lpwstr>
  </property>
  <property fmtid="{D5CDD505-2E9C-101B-9397-08002B2CF9AE}" pid="9" name="Common Attributes_Short Reference">
    <vt:lpwstr>&lt;generated automatically&gt;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Presentation</vt:lpwstr>
  </property>
  <property fmtid="{D5CDD505-2E9C-101B-9397-08002B2CF9AE}" pid="12" name="Common Attributes_Author_Author Name">
    <vt:lpwstr>&lt;default creator&gt;</vt:lpwstr>
  </property>
  <property fmtid="{D5CDD505-2E9C-101B-9397-08002B2CF9AE}" pid="13" name="Common Attributes_Author_Author Affiliation">
    <vt:lpwstr>SCK•CEN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1900-01-01T00:00:00Z</vt:filetime>
  </property>
  <property fmtid="{D5CDD505-2E9C-101B-9397-08002B2CF9AE}" pid="19" name="Event Attributes_Event_Event End Date">
    <vt:filetime>1900-01-01T00:00:00Z</vt:filetime>
  </property>
  <property fmtid="{D5CDD505-2E9C-101B-9397-08002B2CF9AE}" pid="20" name="Event Attributes_Event_Event Location">
    <vt:lpwstr> </vt:lpwstr>
  </property>
  <property fmtid="{D5CDD505-2E9C-101B-9397-08002B2CF9AE}" pid="21" name="ContentTypeId">
    <vt:lpwstr>0x0101004956CA55C041E9469925763F31B11A3D</vt:lpwstr>
  </property>
</Properties>
</file>