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8" r:id="rId2"/>
    <p:sldId id="259" r:id="rId3"/>
    <p:sldId id="260" r:id="rId4"/>
    <p:sldId id="26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23"/>
    <p:restoredTop sz="81868"/>
  </p:normalViewPr>
  <p:slideViewPr>
    <p:cSldViewPr snapToGrid="0" snapToObjects="1">
      <p:cViewPr varScale="1">
        <p:scale>
          <a:sx n="87" d="100"/>
          <a:sy n="87" d="100"/>
        </p:scale>
        <p:origin x="224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3593F-49AA-6445-8EF4-4568885044FF}" type="datetimeFigureOut">
              <a:rPr lang="en-US" smtClean="0"/>
              <a:t>4/27/17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5FBB3-92FC-7244-BFDE-BE7E6DD349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43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602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Animations</a:t>
            </a:r>
            <a:r>
              <a:rPr lang="en-US" baseline="0" dirty="0" smtClean="0"/>
              <a:t> step-by-step guide:</a:t>
            </a:r>
          </a:p>
          <a:p>
            <a:r>
              <a:rPr lang="en-US" baseline="0" dirty="0" smtClean="0"/>
              <a:t>Click 1 – Highlights audio menu</a:t>
            </a:r>
          </a:p>
          <a:p>
            <a:r>
              <a:rPr lang="en-US" baseline="0" dirty="0" smtClean="0"/>
              <a:t>Click 2 – Highlights Audio Options</a:t>
            </a:r>
          </a:p>
          <a:p>
            <a:r>
              <a:rPr lang="en-US" baseline="0" dirty="0" smtClean="0"/>
              <a:t>Click 3-4 – Opens Audio Options and Join By Phone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787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Animations</a:t>
            </a:r>
            <a:r>
              <a:rPr lang="en-US" baseline="0" dirty="0" smtClean="0"/>
              <a:t> step-by-step guide:</a:t>
            </a:r>
          </a:p>
          <a:p>
            <a:r>
              <a:rPr lang="en-US" baseline="0" dirty="0" smtClean="0"/>
              <a:t>Click 1 – Show hand raised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5FBB3-92FC-7244-BFDE-BE7E6DD349F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65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Animations</a:t>
            </a:r>
            <a:r>
              <a:rPr lang="en-US" baseline="0" dirty="0" smtClean="0"/>
              <a:t> step-by-step guide:</a:t>
            </a:r>
          </a:p>
          <a:p>
            <a:r>
              <a:rPr lang="en-US" baseline="0" dirty="0" smtClean="0"/>
              <a:t>Click 1 – </a:t>
            </a:r>
            <a:r>
              <a:rPr lang="en-US" baseline="0" smtClean="0"/>
              <a:t>Show private chat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5FBB3-92FC-7244-BFDE-BE7E6DD349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405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7DB7-67B5-7842-B854-29C45D016A37}" type="datetimeFigureOut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2C51-B01C-E247-A7C9-088F4238A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86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7DB7-67B5-7842-B854-29C45D016A37}" type="datetimeFigureOut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2C51-B01C-E247-A7C9-088F4238A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7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7DB7-67B5-7842-B854-29C45D016A37}" type="datetimeFigureOut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2C51-B01C-E247-A7C9-088F4238A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7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7DB7-67B5-7842-B854-29C45D016A37}" type="datetimeFigureOut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2C51-B01C-E247-A7C9-088F4238A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20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7DB7-67B5-7842-B854-29C45D016A37}" type="datetimeFigureOut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2C51-B01C-E247-A7C9-088F4238A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22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7DB7-67B5-7842-B854-29C45D016A37}" type="datetimeFigureOut">
              <a:rPr lang="en-US" smtClean="0"/>
              <a:t>4/27/17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2C51-B01C-E247-A7C9-088F4238A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127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7DB7-67B5-7842-B854-29C45D016A37}" type="datetimeFigureOut">
              <a:rPr lang="en-US" smtClean="0"/>
              <a:t>4/27/17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2C51-B01C-E247-A7C9-088F4238A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9390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7DB7-67B5-7842-B854-29C45D016A37}" type="datetimeFigureOut">
              <a:rPr lang="en-US" smtClean="0"/>
              <a:t>4/27/17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2C51-B01C-E247-A7C9-088F4238A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16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7DB7-67B5-7842-B854-29C45D016A37}" type="datetimeFigureOut">
              <a:rPr lang="en-US" smtClean="0"/>
              <a:t>4/27/17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2C51-B01C-E247-A7C9-088F4238A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93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7DB7-67B5-7842-B854-29C45D016A37}" type="datetimeFigureOut">
              <a:rPr lang="en-US" smtClean="0"/>
              <a:t>4/27/17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2C51-B01C-E247-A7C9-088F4238A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05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77DB7-67B5-7842-B854-29C45D016A37}" type="datetimeFigureOut">
              <a:rPr lang="en-US" smtClean="0"/>
              <a:t>4/27/17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62C51-B01C-E247-A7C9-088F4238A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1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77DB7-67B5-7842-B854-29C45D016A37}" type="datetimeFigureOut">
              <a:rPr lang="en-US" smtClean="0"/>
              <a:t>4/27/17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62C51-B01C-E247-A7C9-088F4238A6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60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7"/>
          <p:cNvSpPr/>
          <p:nvPr/>
        </p:nvSpPr>
        <p:spPr>
          <a:xfrm>
            <a:off x="0" y="549531"/>
            <a:ext cx="12192000" cy="25545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numCol="1">
            <a:spAutoFit/>
          </a:bodyPr>
          <a:lstStyle/>
          <a:p>
            <a:pPr lvl="0" algn="ctr"/>
            <a:r>
              <a:rPr sz="8000">
                <a:solidFill>
                  <a:schemeClr val="tx2">
                    <a:lumMod val="75000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Zoom </a:t>
            </a:r>
            <a:r>
              <a:rPr lang="en-US" sz="8000" smtClean="0">
                <a:solidFill>
                  <a:schemeClr val="tx2">
                    <a:lumMod val="75000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Meetings </a:t>
            </a:r>
            <a:r>
              <a:rPr lang="en-US" sz="8000" smtClean="0">
                <a:solidFill>
                  <a:srgbClr val="00B0F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Housekeeping </a:t>
            </a:r>
            <a:r>
              <a:rPr lang="en-US" sz="8000" dirty="0" smtClean="0">
                <a:solidFill>
                  <a:srgbClr val="00B0F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Slides</a:t>
            </a:r>
            <a:endParaRPr sz="8000" dirty="0">
              <a:solidFill>
                <a:srgbClr val="00B0F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882" y="3429000"/>
            <a:ext cx="5221491" cy="23083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rgbClr val="000000"/>
                </a:solidFill>
              </a:rPr>
              <a:t>Add and customize the following slide to your meeting presentation deck to demonstrate the following:</a:t>
            </a:r>
          </a:p>
          <a:p>
            <a:pPr marL="285750" marR="0" indent="-285750" algn="l" defTabSz="914400" rtl="0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7D7D7D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Adjust </a:t>
            </a:r>
            <a:r>
              <a:rPr lang="en-US" dirty="0" smtClean="0">
                <a:solidFill>
                  <a:srgbClr val="7D7D7D"/>
                </a:solidFill>
              </a:rPr>
              <a:t>VoIP 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7D7D7D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audio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7D7D7D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settings</a:t>
            </a:r>
          </a:p>
          <a:p>
            <a:pPr marL="285750" marR="0" indent="-285750" algn="l" defTabSz="914400" rtl="0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baseline="0" dirty="0" smtClean="0">
                <a:solidFill>
                  <a:srgbClr val="7D7D7D"/>
                </a:solidFill>
              </a:rPr>
              <a:t>Switch to telephone audio</a:t>
            </a:r>
            <a:endParaRPr lang="en-US" dirty="0" smtClean="0">
              <a:solidFill>
                <a:srgbClr val="7D7D7D"/>
              </a:solidFill>
            </a:endParaRPr>
          </a:p>
          <a:p>
            <a:pPr marL="285750" marR="0" indent="-285750" algn="l" defTabSz="914400" rtl="0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7D7D7D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View participants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7D7D7D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and raise hand</a:t>
            </a:r>
          </a:p>
          <a:p>
            <a:pPr marL="285750" marR="0" indent="-285750" algn="l" defTabSz="914400" rtl="0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</a:pPr>
            <a:r>
              <a:rPr lang="en-US" baseline="0" dirty="0" smtClean="0">
                <a:solidFill>
                  <a:srgbClr val="7D7D7D"/>
                </a:solidFill>
              </a:rPr>
              <a:t>Chat</a:t>
            </a:r>
            <a:endParaRPr lang="en-US" dirty="0" smtClean="0">
              <a:solidFill>
                <a:srgbClr val="7D7D7D"/>
              </a:solidFill>
            </a:endParaRPr>
          </a:p>
          <a:p>
            <a:pPr marR="0" algn="l" defTabSz="914400" rtl="0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 smtClean="0">
                <a:solidFill>
                  <a:srgbClr val="000000"/>
                </a:solidFill>
              </a:rPr>
              <a:t>Please view the notes on the following slide for a step-by-step guide to the animations.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image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38302" y="6194854"/>
            <a:ext cx="1641806" cy="37313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1536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sktop Blan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87" y="280853"/>
            <a:ext cx="8926858" cy="5579286"/>
          </a:xfrm>
          <a:prstGeom prst="rect">
            <a:avLst/>
          </a:prstGeom>
        </p:spPr>
      </p:pic>
      <p:sp>
        <p:nvSpPr>
          <p:cNvPr id="25" name="Shape 100"/>
          <p:cNvSpPr/>
          <p:nvPr/>
        </p:nvSpPr>
        <p:spPr>
          <a:xfrm>
            <a:off x="108930" y="5901432"/>
            <a:ext cx="12192000" cy="730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numCol="1">
            <a:spAutoFit/>
          </a:bodyPr>
          <a:lstStyle/>
          <a:p>
            <a:pPr algn="l">
              <a:lnSpc>
                <a:spcPts val="5700"/>
              </a:lnSpc>
            </a:pPr>
            <a:r>
              <a:rPr lang="en-US" sz="3200" dirty="0" smtClean="0">
                <a:solidFill>
                  <a:srgbClr val="00B0F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Housekeeping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– Zoom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eeting viewer interaction</a:t>
            </a:r>
            <a:endParaRPr lang="en-US" sz="3200" b="1" dirty="0" smtClean="0">
              <a:solidFill>
                <a:schemeClr val="tx2">
                  <a:lumMod val="75000"/>
                </a:schemeClr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6" name="image1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38302" y="6194854"/>
            <a:ext cx="1641806" cy="373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82" y="530646"/>
            <a:ext cx="7295268" cy="53707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82" y="530646"/>
            <a:ext cx="7295268" cy="53707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779" y="2899178"/>
            <a:ext cx="3206948" cy="25039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779" y="2899177"/>
            <a:ext cx="3206948" cy="25039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017" y="1091537"/>
            <a:ext cx="5928197" cy="39579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017" y="1091536"/>
            <a:ext cx="5939255" cy="39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ktop Blan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87" y="280853"/>
            <a:ext cx="8926858" cy="5579286"/>
          </a:xfrm>
          <a:prstGeom prst="rect">
            <a:avLst/>
          </a:prstGeom>
        </p:spPr>
      </p:pic>
      <p:sp>
        <p:nvSpPr>
          <p:cNvPr id="5" name="Shape 100"/>
          <p:cNvSpPr/>
          <p:nvPr/>
        </p:nvSpPr>
        <p:spPr>
          <a:xfrm>
            <a:off x="108930" y="5901432"/>
            <a:ext cx="12192000" cy="730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numCol="1">
            <a:spAutoFit/>
          </a:bodyPr>
          <a:lstStyle/>
          <a:p>
            <a:pPr algn="l">
              <a:lnSpc>
                <a:spcPts val="5700"/>
              </a:lnSpc>
            </a:pPr>
            <a:r>
              <a:rPr lang="en-US" sz="3200" dirty="0" smtClean="0">
                <a:solidFill>
                  <a:srgbClr val="00B0F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Housekeeping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– Zoom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eeting viewer interaction</a:t>
            </a:r>
            <a:endParaRPr lang="en-US" sz="3200" b="1" dirty="0" smtClean="0">
              <a:solidFill>
                <a:schemeClr val="tx2">
                  <a:lumMod val="75000"/>
                </a:schemeClr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6" name="image1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38302" y="6194854"/>
            <a:ext cx="1641806" cy="373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82" y="530646"/>
            <a:ext cx="7295268" cy="53707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017" y="677947"/>
            <a:ext cx="4599098" cy="50761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017" y="677947"/>
            <a:ext cx="4599098" cy="507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763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ktop Blank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87" y="280853"/>
            <a:ext cx="8926858" cy="5579286"/>
          </a:xfrm>
          <a:prstGeom prst="rect">
            <a:avLst/>
          </a:prstGeom>
        </p:spPr>
      </p:pic>
      <p:sp>
        <p:nvSpPr>
          <p:cNvPr id="5" name="Shape 100"/>
          <p:cNvSpPr/>
          <p:nvPr/>
        </p:nvSpPr>
        <p:spPr>
          <a:xfrm>
            <a:off x="108930" y="5901432"/>
            <a:ext cx="12192000" cy="730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numCol="1">
            <a:spAutoFit/>
          </a:bodyPr>
          <a:lstStyle/>
          <a:p>
            <a:pPr algn="l">
              <a:lnSpc>
                <a:spcPts val="5700"/>
              </a:lnSpc>
            </a:pPr>
            <a:r>
              <a:rPr lang="en-US" sz="3200" dirty="0" smtClean="0">
                <a:solidFill>
                  <a:srgbClr val="00B0F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Housekeeping 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– Zoom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M</a:t>
            </a:r>
            <a:r>
              <a:rPr lang="en-US" sz="3200" dirty="0" smtClean="0">
                <a:solidFill>
                  <a:schemeClr val="tx2">
                    <a:lumMod val="75000"/>
                  </a:schemeClr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eeting viewer interaction</a:t>
            </a:r>
            <a:endParaRPr lang="en-US" sz="3200" b="1" dirty="0" smtClean="0">
              <a:solidFill>
                <a:schemeClr val="tx2">
                  <a:lumMod val="75000"/>
                </a:schemeClr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6" name="image1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138302" y="6194854"/>
            <a:ext cx="1641806" cy="373138"/>
          </a:xfrm>
          <a:prstGeom prst="rect">
            <a:avLst/>
          </a:prstGeom>
          <a:ln w="12700">
            <a:miter lim="400000"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482" y="530646"/>
            <a:ext cx="7295268" cy="53707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233" y="530646"/>
            <a:ext cx="4599098" cy="50761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450" y="3505181"/>
            <a:ext cx="2232757" cy="896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1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116</Words>
  <Application>Microsoft Macintosh PowerPoint</Application>
  <PresentationFormat>Widescreen</PresentationFormat>
  <Paragraphs>20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Helvetica Neue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joshua.jones@zoom.us</dc:creator>
  <cp:lastModifiedBy>Joshua Jones</cp:lastModifiedBy>
  <cp:revision>9</cp:revision>
  <dcterms:created xsi:type="dcterms:W3CDTF">2016-03-08T23:04:56Z</dcterms:created>
  <dcterms:modified xsi:type="dcterms:W3CDTF">2017-04-27T14:37:46Z</dcterms:modified>
</cp:coreProperties>
</file>