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257" r:id="rId4"/>
    <p:sldId id="259" r:id="rId5"/>
    <p:sldId id="258" r:id="rId6"/>
    <p:sldId id="260" r:id="rId7"/>
    <p:sldId id="264" r:id="rId8"/>
    <p:sldId id="267" r:id="rId9"/>
    <p:sldId id="265" r:id="rId10"/>
    <p:sldId id="261" r:id="rId11"/>
    <p:sldId id="262" r:id="rId12"/>
    <p:sldId id="263" r:id="rId13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86401" autoAdjust="0"/>
  </p:normalViewPr>
  <p:slideViewPr>
    <p:cSldViewPr snapToGrid="0" showGuides="1">
      <p:cViewPr varScale="1">
        <p:scale>
          <a:sx n="141" d="100"/>
          <a:sy n="141" d="100"/>
        </p:scale>
        <p:origin x="192" y="151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63BC4-76A4-274A-BECA-D81D5D0C17BB}" type="datetimeFigureOut">
              <a:rPr lang="sv-SE" smtClean="0"/>
              <a:t>2018-05-24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D3967-B6DB-6A4A-BB0E-7BE1568E30C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14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Myndigheten för samhällsskydd och beredskap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967-B6DB-6A4A-BB0E-7BE1568E30C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620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967-B6DB-6A4A-BB0E-7BE1568E30C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603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188107" y="195883"/>
            <a:ext cx="8773015" cy="4749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26" y="3992092"/>
            <a:ext cx="1691296" cy="54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434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7" y="195882"/>
            <a:ext cx="8773015" cy="47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29" y="3992092"/>
            <a:ext cx="1691295" cy="54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35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7" y="195883"/>
            <a:ext cx="8773015" cy="47517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30" y="3992092"/>
            <a:ext cx="1691295" cy="54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717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88107" y="202201"/>
            <a:ext cx="8773015" cy="40014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20" y="4411816"/>
            <a:ext cx="1691295" cy="54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Lägg till en rubrik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för att lägga till underrubrik, tänk dock på att inte använda denna layout som slutsida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326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79399" y="298452"/>
            <a:ext cx="8568000" cy="3923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2018-05-24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819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92099" y="311151"/>
            <a:ext cx="8559801" cy="389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2018-05-24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418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41" y="292100"/>
            <a:ext cx="8569325" cy="390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2018-05-24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307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41" y="311151"/>
            <a:ext cx="8569325" cy="3905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2018-05-24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574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41" y="317501"/>
            <a:ext cx="8569325" cy="3911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2018-05-24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643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41" y="292101"/>
            <a:ext cx="8569325" cy="39179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2018-05-24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03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219" y="1399389"/>
            <a:ext cx="6653560" cy="280773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2018-05-24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‹Nr.›</a:t>
            </a:fld>
            <a:endParaRPr lang="sv-SE"/>
          </a:p>
        </p:txBody>
      </p:sp>
      <p:sp>
        <p:nvSpPr>
          <p:cNvPr id="7" name="textruta 6"/>
          <p:cNvSpPr txBox="1"/>
          <p:nvPr userDrawn="1"/>
        </p:nvSpPr>
        <p:spPr>
          <a:xfrm>
            <a:off x="-525538" y="5803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45221" y="383963"/>
            <a:ext cx="6647364" cy="810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0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223" y="1421429"/>
            <a:ext cx="3148689" cy="279107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2018-05-24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44865" y="1421429"/>
            <a:ext cx="3147720" cy="279107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245221" y="383963"/>
            <a:ext cx="6647364" cy="810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2018-05-24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‹Nr.›</a:t>
            </a:fld>
            <a:endParaRPr lang="sv-SE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245221" y="390313"/>
            <a:ext cx="6647364" cy="810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8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2018-05-24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96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2018-05-24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26721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188107" y="189565"/>
            <a:ext cx="8773015" cy="47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25" y="3985773"/>
            <a:ext cx="1691296" cy="54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67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7" y="195884"/>
            <a:ext cx="8773015" cy="47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30" y="3992092"/>
            <a:ext cx="1691295" cy="54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406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7" y="195882"/>
            <a:ext cx="8773015" cy="47517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29" y="3992092"/>
            <a:ext cx="1691295" cy="5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048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318" y="403013"/>
            <a:ext cx="6647364" cy="810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5220" y="1418439"/>
            <a:ext cx="6653560" cy="28137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43" y="4898573"/>
            <a:ext cx="1080000" cy="739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7A3B3DD-11D3-46FE-8693-ABC62839DACF}" type="datetimeFigureOut">
              <a:rPr lang="sv-SE" smtClean="0"/>
              <a:pPr/>
              <a:t>2018-05-24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3825" y="4898573"/>
            <a:ext cx="3816000" cy="739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632" y="4898573"/>
            <a:ext cx="1080000" cy="739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3ED0E79-C485-4358-AA6A-241A5ED8242A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44" y="4381885"/>
            <a:ext cx="111411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4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6" r:id="rId4"/>
    <p:sldLayoutId id="2147483667" r:id="rId5"/>
    <p:sldLayoutId id="2147483684" r:id="rId6"/>
    <p:sldLayoutId id="2147483687" r:id="rId7"/>
    <p:sldLayoutId id="2147483674" r:id="rId8"/>
    <p:sldLayoutId id="2147483675" r:id="rId9"/>
    <p:sldLayoutId id="2147483677" r:id="rId10"/>
    <p:sldLayoutId id="2147483676" r:id="rId11"/>
    <p:sldLayoutId id="2147483678" r:id="rId12"/>
    <p:sldLayoutId id="2147483686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1234" userDrawn="1">
          <p15:clr>
            <a:srgbClr val="F26B43"/>
          </p15:clr>
        </p15:guide>
        <p15:guide id="3" pos="4526" userDrawn="1">
          <p15:clr>
            <a:srgbClr val="F26B43"/>
          </p15:clr>
        </p15:guide>
        <p15:guide id="4" orient="horz" pos="3475" userDrawn="1">
          <p15:clr>
            <a:srgbClr val="F26B43"/>
          </p15:clr>
        </p15:guide>
        <p15:guide id="5" pos="181" userDrawn="1">
          <p15:clr>
            <a:srgbClr val="F26B43"/>
          </p15:clr>
        </p15:guide>
        <p15:guide id="6" pos="4378" userDrawn="1">
          <p15:clr>
            <a:srgbClr val="F26B43"/>
          </p15:clr>
        </p15:guide>
        <p15:guide id="7" pos="1379" userDrawn="1">
          <p15:clr>
            <a:srgbClr val="F26B43"/>
          </p15:clr>
        </p15:guide>
        <p15:guide id="8" pos="5579" userDrawn="1">
          <p15:clr>
            <a:srgbClr val="F26B43"/>
          </p15:clr>
        </p15:guide>
        <p15:guide id="9" orient="horz" pos="935" userDrawn="1">
          <p15:clr>
            <a:srgbClr val="F26B43"/>
          </p15:clr>
        </p15:guide>
        <p15:guide id="10" orient="horz" pos="2069" userDrawn="1">
          <p15:clr>
            <a:srgbClr val="F26B43"/>
          </p15:clr>
        </p15:guide>
        <p15:guide id="11" orient="horz" pos="17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anual.its.umu.se/jamforelse-av-funktioner-i-adobe-connect-och-zoom/" TargetMode="Externa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www.servicedesk.its.umu.s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odle.umu.se/course/view.php?id=169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ZOOM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1384201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Ny e-mötestjänst vid Umeå universitet</a:t>
            </a:r>
          </a:p>
          <a:p>
            <a:endParaRPr lang="sv-SE" dirty="0"/>
          </a:p>
          <a:p>
            <a:endParaRPr lang="sv-SE" sz="1700" b="0" dirty="0" smtClean="0"/>
          </a:p>
          <a:p>
            <a:r>
              <a:rPr lang="sv-SE" sz="1700" b="0" dirty="0" smtClean="0"/>
              <a:t>Hans-Erik Sjöström, UPL</a:t>
            </a:r>
          </a:p>
        </p:txBody>
      </p:sp>
    </p:spTree>
    <p:extLst>
      <p:ext uri="{BB962C8B-B14F-4D97-AF65-F5344CB8AC3E}">
        <p14:creationId xmlns:p14="http://schemas.microsoft.com/office/powerpoint/2010/main" val="30821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600" y="1210062"/>
            <a:ext cx="2966800" cy="2806700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Likheter och skillnader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541454" y="3920150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manual.its.umu.se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81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42" y="2401509"/>
            <a:ext cx="1632121" cy="1805614"/>
          </a:xfrm>
          <a:prstGeom prst="rect">
            <a:avLst/>
          </a:prstGeom>
        </p:spPr>
      </p:pic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Support ges av UPL via Servicedesk från och med 1 maj 2018</a:t>
            </a:r>
          </a:p>
          <a:p>
            <a:pPr lvl="1"/>
            <a:r>
              <a:rPr lang="sv-SE" b="1" dirty="0" smtClean="0">
                <a:hlinkClick r:id="rId3"/>
              </a:rPr>
              <a:t>www.servicedesk.its.umu.se</a:t>
            </a:r>
            <a:endParaRPr lang="sv-SE" b="1" dirty="0" smtClean="0"/>
          </a:p>
          <a:p>
            <a:endParaRPr lang="sv-SE" dirty="0" smtClean="0"/>
          </a:p>
          <a:p>
            <a:r>
              <a:rPr lang="sv-SE" dirty="0" smtClean="0"/>
              <a:t>Manualer och guider för anställda och studenter</a:t>
            </a:r>
          </a:p>
          <a:p>
            <a:pPr lvl="1"/>
            <a:r>
              <a:rPr lang="sv-SE" b="1" u="sng" dirty="0" err="1" smtClean="0"/>
              <a:t>manual.its.umu.se</a:t>
            </a:r>
            <a:endParaRPr lang="sv-SE" b="1" u="sng" dirty="0" smtClean="0"/>
          </a:p>
          <a:p>
            <a:pPr lvl="1"/>
            <a:endParaRPr lang="sv-SE" b="1" u="sng" dirty="0"/>
          </a:p>
          <a:p>
            <a:r>
              <a:rPr lang="sv-SE" dirty="0" smtClean="0"/>
              <a:t>Manualer och guider från Zoom</a:t>
            </a:r>
          </a:p>
          <a:p>
            <a:pPr lvl="1"/>
            <a:r>
              <a:rPr lang="sv-SE" b="1" u="sng" dirty="0" err="1" smtClean="0"/>
              <a:t>support.zoom.us</a:t>
            </a:r>
            <a:endParaRPr lang="sv-SE" b="1" u="sng" dirty="0" smtClean="0"/>
          </a:p>
          <a:p>
            <a:endParaRPr lang="sv-SE" dirty="0" smtClean="0"/>
          </a:p>
          <a:p>
            <a:pPr lvl="1"/>
            <a:endParaRPr lang="sv-SE" b="1" u="sng" dirty="0"/>
          </a:p>
          <a:p>
            <a:endParaRPr lang="sv-SE" b="1" u="sng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Stöd och resurser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44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387723" y="2016906"/>
            <a:ext cx="6960630" cy="2807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500" dirty="0" smtClean="0">
                <a:hlinkClick r:id="rId2"/>
              </a:rPr>
              <a:t>www.moodle.umu.se/course/view.php?id=1699</a:t>
            </a:r>
            <a:endParaRPr lang="sv-SE" sz="2500" dirty="0" smtClean="0"/>
          </a:p>
          <a:p>
            <a:pPr marL="0" indent="0">
              <a:buNone/>
            </a:pPr>
            <a:endParaRPr lang="sv-SE" sz="2500" dirty="0"/>
          </a:p>
          <a:p>
            <a:pPr marL="0" indent="0">
              <a:buNone/>
            </a:pPr>
            <a:r>
              <a:rPr lang="sv-SE" dirty="0" smtClean="0"/>
              <a:t>Kursnyckel: zoom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Zoomresurs i </a:t>
            </a:r>
            <a:r>
              <a:rPr lang="sv-SE" dirty="0" err="1" smtClean="0"/>
              <a:t>moodle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97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Introduktion</a:t>
            </a:r>
          </a:p>
          <a:p>
            <a:pPr lvl="1"/>
            <a:r>
              <a:rPr lang="sv-SE" dirty="0" smtClean="0"/>
              <a:t>Bakgrund</a:t>
            </a:r>
          </a:p>
          <a:p>
            <a:pPr lvl="1"/>
            <a:r>
              <a:rPr lang="sv-SE" dirty="0" smtClean="0"/>
              <a:t>Tidsplan</a:t>
            </a:r>
          </a:p>
          <a:p>
            <a:pPr lvl="1"/>
            <a:r>
              <a:rPr lang="sv-SE" dirty="0" smtClean="0"/>
              <a:t>Vad blir nytt</a:t>
            </a:r>
          </a:p>
          <a:p>
            <a:r>
              <a:rPr lang="sv-SE" dirty="0" smtClean="0"/>
              <a:t>Verkstad / Prova på funktioner i Zoom</a:t>
            </a:r>
          </a:p>
          <a:p>
            <a:r>
              <a:rPr lang="sv-SE" dirty="0" smtClean="0"/>
              <a:t>Stöd och resurser</a:t>
            </a:r>
          </a:p>
          <a:p>
            <a:r>
              <a:rPr lang="sv-SE" dirty="0" smtClean="0"/>
              <a:t>Tid för frågor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Verkstad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10" y="2163650"/>
            <a:ext cx="1886474" cy="18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Adobe </a:t>
            </a:r>
            <a:r>
              <a:rPr lang="sv-SE" dirty="0" err="1" smtClean="0"/>
              <a:t>Connect</a:t>
            </a:r>
            <a:r>
              <a:rPr lang="sv-SE" dirty="0" smtClean="0"/>
              <a:t> stängs i december 2018</a:t>
            </a:r>
          </a:p>
          <a:p>
            <a:r>
              <a:rPr lang="sv-SE" dirty="0" smtClean="0"/>
              <a:t>Säkerhetsproblem i Flash </a:t>
            </a:r>
            <a:r>
              <a:rPr lang="sv-SE" dirty="0" err="1" smtClean="0"/>
              <a:t>Player</a:t>
            </a:r>
            <a:endParaRPr lang="sv-SE" dirty="0" smtClean="0"/>
          </a:p>
          <a:p>
            <a:r>
              <a:rPr lang="sv-SE" dirty="0" smtClean="0"/>
              <a:t>Licenspriser för Adobe </a:t>
            </a:r>
            <a:r>
              <a:rPr lang="sv-SE" dirty="0" err="1" smtClean="0"/>
              <a:t>Connect</a:t>
            </a:r>
            <a:r>
              <a:rPr lang="sv-SE" dirty="0" smtClean="0"/>
              <a:t> har ökat</a:t>
            </a:r>
            <a:endParaRPr lang="sv-SE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0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807232"/>
            <a:ext cx="7545562" cy="1664102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tidsplan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8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245219" y="1399390"/>
            <a:ext cx="6653560" cy="1174478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En ny modernare, </a:t>
            </a:r>
            <a:r>
              <a:rPr lang="sv-SE" b="1" dirty="0" smtClean="0"/>
              <a:t>stabilare</a:t>
            </a:r>
            <a:r>
              <a:rPr lang="sv-SE" dirty="0" smtClean="0"/>
              <a:t> och mer användarvänlig tjänst</a:t>
            </a:r>
          </a:p>
          <a:p>
            <a:r>
              <a:rPr lang="sv-SE" dirty="0" smtClean="0"/>
              <a:t>100 deltagare per möte</a:t>
            </a:r>
          </a:p>
          <a:p>
            <a:r>
              <a:rPr lang="sv-SE" dirty="0" smtClean="0"/>
              <a:t>Stödjer Windows, Mac, Linux, </a:t>
            </a:r>
            <a:r>
              <a:rPr lang="sv-SE" dirty="0" err="1" smtClean="0"/>
              <a:t>iOS</a:t>
            </a:r>
            <a:r>
              <a:rPr lang="sv-SE" dirty="0" smtClean="0"/>
              <a:t>, Android mm.</a:t>
            </a:r>
          </a:p>
          <a:p>
            <a:r>
              <a:rPr lang="sv-SE" dirty="0" smtClean="0"/>
              <a:t>Möjligt att spela in möten och spara fil lokalt (.mp4)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Fördel zoom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98" y="2551620"/>
            <a:ext cx="1722582" cy="18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Schemalägga möten</a:t>
            </a:r>
          </a:p>
          <a:p>
            <a:r>
              <a:rPr lang="sv-SE" dirty="0" smtClean="0"/>
              <a:t>Inget innehåll sparas i mötesrummen</a:t>
            </a:r>
          </a:p>
          <a:p>
            <a:r>
              <a:rPr lang="sv-SE" dirty="0" smtClean="0"/>
              <a:t>Deltagarna styr själva över rummets layout</a:t>
            </a:r>
          </a:p>
          <a:p>
            <a:r>
              <a:rPr lang="sv-SE" dirty="0" smtClean="0"/>
              <a:t>Fritt för studenter att använda</a:t>
            </a:r>
          </a:p>
          <a:p>
            <a:r>
              <a:rPr lang="sv-SE" dirty="0" smtClean="0"/>
              <a:t>Inspelade möten kan publiceras i </a:t>
            </a:r>
            <a:r>
              <a:rPr lang="sv-SE" dirty="0" err="1" smtClean="0"/>
              <a:t>Umu</a:t>
            </a:r>
            <a:r>
              <a:rPr lang="sv-SE" dirty="0" smtClean="0"/>
              <a:t> Play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blir nytt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39" y="1194314"/>
            <a:ext cx="2101281" cy="34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 smtClean="0"/>
              <a:t>Introduktion</a:t>
            </a:r>
            <a:r>
              <a:rPr lang="sv-SE" dirty="0"/>
              <a:t>	</a:t>
            </a:r>
          </a:p>
          <a:p>
            <a:pPr lvl="1"/>
            <a:r>
              <a:rPr lang="sv-SE" dirty="0" smtClean="0"/>
              <a:t>Vad </a:t>
            </a:r>
            <a:r>
              <a:rPr lang="sv-SE" dirty="0"/>
              <a:t>är Zoom	</a:t>
            </a:r>
            <a:endParaRPr lang="sv-SE" dirty="0" smtClean="0"/>
          </a:p>
          <a:p>
            <a:pPr lvl="1"/>
            <a:r>
              <a:rPr lang="sv-SE" dirty="0" smtClean="0"/>
              <a:t>Varför </a:t>
            </a:r>
            <a:r>
              <a:rPr lang="sv-SE" dirty="0"/>
              <a:t>byter universitetet e-mötesplattform	</a:t>
            </a:r>
            <a:endParaRPr lang="sv-SE" dirty="0" smtClean="0"/>
          </a:p>
          <a:p>
            <a:pPr lvl="1"/>
            <a:r>
              <a:rPr lang="sv-SE" dirty="0" smtClean="0"/>
              <a:t>Tidsplan </a:t>
            </a:r>
            <a:r>
              <a:rPr lang="sv-SE" dirty="0"/>
              <a:t>för avveckling av AC och införande av </a:t>
            </a:r>
            <a:r>
              <a:rPr lang="sv-SE" dirty="0" smtClean="0"/>
              <a:t>Zoom</a:t>
            </a:r>
          </a:p>
          <a:p>
            <a:r>
              <a:rPr lang="sv-SE" dirty="0" smtClean="0"/>
              <a:t>Ladda </a:t>
            </a:r>
            <a:r>
              <a:rPr lang="sv-SE" dirty="0"/>
              <a:t>hem och installera </a:t>
            </a:r>
            <a:r>
              <a:rPr lang="sv-SE" dirty="0" smtClean="0"/>
              <a:t>klient</a:t>
            </a:r>
          </a:p>
          <a:p>
            <a:r>
              <a:rPr lang="sv-SE" dirty="0" smtClean="0"/>
              <a:t>Delta </a:t>
            </a:r>
            <a:r>
              <a:rPr lang="sv-SE" dirty="0"/>
              <a:t>i ett </a:t>
            </a:r>
            <a:r>
              <a:rPr lang="sv-SE" dirty="0" smtClean="0"/>
              <a:t>möte</a:t>
            </a:r>
          </a:p>
          <a:p>
            <a:r>
              <a:rPr lang="sv-SE" dirty="0" smtClean="0"/>
              <a:t>Starta </a:t>
            </a:r>
            <a:r>
              <a:rPr lang="sv-SE" dirty="0"/>
              <a:t>ett möte	</a:t>
            </a:r>
            <a:endParaRPr lang="sv-SE" dirty="0" smtClean="0"/>
          </a:p>
          <a:p>
            <a:pPr lvl="1"/>
            <a:r>
              <a:rPr lang="sv-SE" dirty="0" smtClean="0"/>
              <a:t>Spontant </a:t>
            </a:r>
            <a:r>
              <a:rPr lang="sv-SE" dirty="0"/>
              <a:t>möte	</a:t>
            </a:r>
            <a:endParaRPr lang="sv-SE" dirty="0" smtClean="0"/>
          </a:p>
          <a:p>
            <a:pPr lvl="1"/>
            <a:r>
              <a:rPr lang="sv-SE" dirty="0" smtClean="0"/>
              <a:t>Schemalagt möte</a:t>
            </a:r>
          </a:p>
          <a:p>
            <a:r>
              <a:rPr lang="sv-SE" dirty="0" smtClean="0"/>
              <a:t>Ytterligare </a:t>
            </a:r>
            <a:r>
              <a:rPr lang="sv-SE" dirty="0"/>
              <a:t>funktioner i Zoom	</a:t>
            </a:r>
            <a:endParaRPr lang="sv-SE" dirty="0" smtClean="0"/>
          </a:p>
          <a:p>
            <a:pPr lvl="1"/>
            <a:r>
              <a:rPr lang="sv-SE" dirty="0" smtClean="0"/>
              <a:t>Kontroller </a:t>
            </a:r>
            <a:r>
              <a:rPr lang="sv-SE" dirty="0"/>
              <a:t>för </a:t>
            </a:r>
            <a:r>
              <a:rPr lang="sv-SE" dirty="0" smtClean="0"/>
              <a:t>möte (Ljud/Video, </a:t>
            </a:r>
            <a:r>
              <a:rPr lang="sv-SE" dirty="0" err="1" smtClean="0"/>
              <a:t>Invite</a:t>
            </a:r>
            <a:r>
              <a:rPr lang="sv-SE" dirty="0" smtClean="0"/>
              <a:t>/Bjuda in deltagare, Deltagare/</a:t>
            </a:r>
            <a:r>
              <a:rPr lang="sv-SE" dirty="0" err="1" smtClean="0"/>
              <a:t>Participants</a:t>
            </a:r>
            <a:r>
              <a:rPr lang="sv-SE" dirty="0" smtClean="0"/>
              <a:t>, Dela </a:t>
            </a:r>
            <a:r>
              <a:rPr lang="sv-SE" dirty="0"/>
              <a:t>skärm/</a:t>
            </a:r>
            <a:r>
              <a:rPr lang="sv-SE" dirty="0" err="1"/>
              <a:t>Share</a:t>
            </a:r>
            <a:r>
              <a:rPr lang="sv-SE" dirty="0"/>
              <a:t> </a:t>
            </a:r>
            <a:r>
              <a:rPr lang="sv-SE" dirty="0" err="1" smtClean="0"/>
              <a:t>screen</a:t>
            </a:r>
            <a:r>
              <a:rPr lang="sv-SE" dirty="0" smtClean="0"/>
              <a:t>, Hantera deltagare/rättigheter)</a:t>
            </a:r>
          </a:p>
          <a:p>
            <a:pPr lvl="1"/>
            <a:r>
              <a:rPr lang="sv-SE" dirty="0" smtClean="0"/>
              <a:t>Break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 smtClean="0"/>
              <a:t>rooms</a:t>
            </a:r>
            <a:r>
              <a:rPr lang="sv-SE" dirty="0" smtClean="0"/>
              <a:t> (Dela </a:t>
            </a:r>
            <a:r>
              <a:rPr lang="sv-SE" dirty="0"/>
              <a:t>in deltagare i </a:t>
            </a:r>
            <a:r>
              <a:rPr lang="sv-SE" dirty="0" smtClean="0"/>
              <a:t>grupper)</a:t>
            </a:r>
          </a:p>
          <a:p>
            <a:pPr lvl="1"/>
            <a:r>
              <a:rPr lang="sv-SE" dirty="0" err="1" smtClean="0"/>
              <a:t>Share</a:t>
            </a:r>
            <a:r>
              <a:rPr lang="sv-SE" dirty="0" smtClean="0"/>
              <a:t> </a:t>
            </a:r>
            <a:r>
              <a:rPr lang="sv-SE" dirty="0" err="1"/>
              <a:t>screen</a:t>
            </a:r>
            <a:r>
              <a:rPr lang="sv-SE" dirty="0"/>
              <a:t>/Dela </a:t>
            </a:r>
            <a:r>
              <a:rPr lang="sv-SE" dirty="0" smtClean="0"/>
              <a:t>skärm  (Hela skrivbordet, Individuella program, Whiteboard)</a:t>
            </a:r>
          </a:p>
          <a:p>
            <a:pPr lvl="1"/>
            <a:r>
              <a:rPr lang="sv-SE" dirty="0" smtClean="0"/>
              <a:t>Spela </a:t>
            </a:r>
            <a:r>
              <a:rPr lang="sv-SE" dirty="0"/>
              <a:t>in ett möte/Record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Vad finns i </a:t>
            </a:r>
            <a:r>
              <a:rPr lang="sv-SE" dirty="0" err="1" smtClean="0"/>
              <a:t>moodle</a:t>
            </a:r>
            <a:r>
              <a:rPr lang="sv-SE" dirty="0" smtClean="0"/>
              <a:t>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523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2" y="0"/>
            <a:ext cx="7880797" cy="54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245219" y="1257720"/>
            <a:ext cx="6653560" cy="2502911"/>
          </a:xfrm>
        </p:spPr>
        <p:txBody>
          <a:bodyPr/>
          <a:lstStyle/>
          <a:p>
            <a:r>
              <a:rPr lang="sv-SE" dirty="0" smtClean="0"/>
              <a:t>Ladda </a:t>
            </a:r>
            <a:r>
              <a:rPr lang="sv-SE" dirty="0"/>
              <a:t>hem och </a:t>
            </a:r>
            <a:r>
              <a:rPr lang="sv-SE" dirty="0" smtClean="0"/>
              <a:t>installerat klient</a:t>
            </a:r>
          </a:p>
          <a:p>
            <a:r>
              <a:rPr lang="sv-SE" dirty="0" smtClean="0"/>
              <a:t>Delta </a:t>
            </a:r>
            <a:r>
              <a:rPr lang="sv-SE" dirty="0"/>
              <a:t>i ett </a:t>
            </a:r>
            <a:r>
              <a:rPr lang="sv-SE" dirty="0" smtClean="0"/>
              <a:t>möte</a:t>
            </a:r>
          </a:p>
          <a:p>
            <a:r>
              <a:rPr lang="sv-SE" dirty="0" smtClean="0"/>
              <a:t>Jag delar in er i grupper 2 &amp; 2</a:t>
            </a:r>
          </a:p>
          <a:p>
            <a:r>
              <a:rPr lang="sv-SE" dirty="0" smtClean="0"/>
              <a:t>Dela skärm / Whiteboard / Visa Powerpoint</a:t>
            </a:r>
          </a:p>
          <a:p>
            <a:r>
              <a:rPr lang="sv-SE" dirty="0" smtClean="0"/>
              <a:t>Chat</a:t>
            </a:r>
          </a:p>
          <a:p>
            <a:r>
              <a:rPr lang="sv-SE" dirty="0" smtClean="0"/>
              <a:t>Återsamling i helgrupp och tid för frågor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ska vi göra nu?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5017395" y="1009044"/>
            <a:ext cx="577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4000" b="1" dirty="0">
                <a:solidFill>
                  <a:srgbClr val="00B050"/>
                </a:solidFill>
                <a:latin typeface="Wingdings 2" charset="2"/>
              </a:rPr>
              <a:t>P</a:t>
            </a:r>
            <a:endParaRPr lang="sv-SE" sz="4000" b="1" dirty="0">
              <a:solidFill>
                <a:srgbClr val="00B050"/>
              </a:solidFill>
              <a:effectLst/>
              <a:latin typeface="Wingdings 2" charset="2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057660" y="1362987"/>
            <a:ext cx="577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4000" b="1" dirty="0">
                <a:solidFill>
                  <a:srgbClr val="00B050"/>
                </a:solidFill>
                <a:latin typeface="Wingdings 2" charset="2"/>
              </a:rPr>
              <a:t>P</a:t>
            </a:r>
            <a:endParaRPr lang="sv-SE" sz="4000" b="1" dirty="0">
              <a:solidFill>
                <a:srgbClr val="00B050"/>
              </a:solidFill>
              <a:effectLst/>
              <a:latin typeface="Wingdings 2" charset="2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92" y="2509175"/>
            <a:ext cx="1986924" cy="15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2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Presentation umu widescreen SE v01">
  <a:themeElements>
    <a:clrScheme name="Umeå Universitet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Umeå Universitet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eå Universitet.potx" id="{2F552BE5-29CE-499A-A660-F176591E2A45}" vid="{E86E6282-E085-44B8-8DAD-FB7DF07483B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umu Widescreen SE v01</Template>
  <TotalTime>27382</TotalTime>
  <Words>210</Words>
  <Application>Microsoft Macintosh PowerPoint</Application>
  <PresentationFormat>Bildspel på skärmen (16:9)</PresentationFormat>
  <Paragraphs>72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Georgia</vt:lpstr>
      <vt:lpstr>Lucida Grande</vt:lpstr>
      <vt:lpstr>Verdana</vt:lpstr>
      <vt:lpstr>Wingdings</vt:lpstr>
      <vt:lpstr>Wingdings 2</vt:lpstr>
      <vt:lpstr>Presentation umu widescreen SE v01</vt:lpstr>
      <vt:lpstr>ZOOM</vt:lpstr>
      <vt:lpstr>Verkstad</vt:lpstr>
      <vt:lpstr>Bakgrund</vt:lpstr>
      <vt:lpstr>tidsplan</vt:lpstr>
      <vt:lpstr>Fördel zoom</vt:lpstr>
      <vt:lpstr>Vad blir nytt</vt:lpstr>
      <vt:lpstr>Vad finns i moodle?</vt:lpstr>
      <vt:lpstr>PowerPoint-presentation</vt:lpstr>
      <vt:lpstr>vad ska vi göra nu?</vt:lpstr>
      <vt:lpstr>Likheter och skillnader</vt:lpstr>
      <vt:lpstr>Stöd och resurser</vt:lpstr>
      <vt:lpstr>Zoomresurs i moodle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</dc:title>
  <dc:creator>Hans-Erik Sjöström</dc:creator>
  <cp:lastModifiedBy>Hans-Erik Sjöström</cp:lastModifiedBy>
  <cp:revision>32</cp:revision>
  <dcterms:created xsi:type="dcterms:W3CDTF">2018-04-18T11:40:11Z</dcterms:created>
  <dcterms:modified xsi:type="dcterms:W3CDTF">2018-05-25T06:40:36Z</dcterms:modified>
</cp:coreProperties>
</file>